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5.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3.xml" ContentType="application/vnd.openxmlformats-officedocument.themeOverride+xml"/>
  <Override PartName="/ppt/tags/tag2.xml" ContentType="application/vnd.openxmlformats-officedocument.presentationml.tags+xml"/>
  <Override PartName="/ppt/notesSlides/notesSlide7.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ppt/notesSlides/notesSlide8.xml" ContentType="application/vnd.openxmlformats-officedocument.presentationml.notesSlide+xml"/>
  <Override PartName="/ppt/theme/themeOverride6.xml" ContentType="application/vnd.openxmlformats-officedocument.themeOverride+xml"/>
  <Override PartName="/ppt/tags/tag3.xml" ContentType="application/vnd.openxmlformats-officedocument.presentationml.tags+xml"/>
  <Override PartName="/ppt/notesSlides/notesSlide9.xml" ContentType="application/vnd.openxmlformats-officedocument.presentationml.notesSlide+xml"/>
  <Override PartName="/ppt/theme/themeOverride7.xml" ContentType="application/vnd.openxmlformats-officedocument.themeOverride+xml"/>
  <Override PartName="/ppt/notesSlides/notesSlide10.xml" ContentType="application/vnd.openxmlformats-officedocument.presentationml.notesSlide+xml"/>
  <Override PartName="/ppt/theme/themeOverride8.xml" ContentType="application/vnd.openxmlformats-officedocument.themeOverride+xml"/>
  <Override PartName="/ppt/notesSlides/notesSlide11.xml" ContentType="application/vnd.openxmlformats-officedocument.presentationml.notesSlide+xml"/>
  <Override PartName="/ppt/theme/themeOverride9.xml" ContentType="application/vnd.openxmlformats-officedocument.themeOverride+xml"/>
  <Override PartName="/ppt/notesSlides/notesSlide12.xml" ContentType="application/vnd.openxmlformats-officedocument.presentationml.notesSlide+xml"/>
  <Override PartName="/ppt/theme/themeOverride10.xml" ContentType="application/vnd.openxmlformats-officedocument.themeOverride+xml"/>
  <Override PartName="/ppt/notesSlides/notesSlide13.xml" ContentType="application/vnd.openxmlformats-officedocument.presentationml.notesSlide+xml"/>
  <Override PartName="/ppt/theme/themeOverride1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2.xml" ContentType="application/vnd.openxmlformats-officedocument.themeOverride+xml"/>
  <Override PartName="/ppt/notesSlides/notesSlide19.xml" ContentType="application/vnd.openxmlformats-officedocument.presentationml.notesSlide+xml"/>
  <Override PartName="/ppt/theme/themeOverride13.xml" ContentType="application/vnd.openxmlformats-officedocument.themeOverride+xml"/>
  <Override PartName="/ppt/notesSlides/notesSlide20.xml" ContentType="application/vnd.openxmlformats-officedocument.presentationml.notesSlide+xml"/>
  <Override PartName="/ppt/theme/themeOverride14.xml" ContentType="application/vnd.openxmlformats-officedocument.themeOverride+xml"/>
  <Override PartName="/ppt/notesSlides/notesSlide21.xml" ContentType="application/vnd.openxmlformats-officedocument.presentationml.notesSlide+xml"/>
  <Override PartName="/ppt/theme/themeOverride15.xml" ContentType="application/vnd.openxmlformats-officedocument.themeOverride+xml"/>
  <Override PartName="/ppt/notesSlides/notesSlide22.xml" ContentType="application/vnd.openxmlformats-officedocument.presentationml.notesSlide+xml"/>
  <Override PartName="/ppt/theme/themeOverride16.xml" ContentType="application/vnd.openxmlformats-officedocument.themeOverride+xml"/>
  <Override PartName="/ppt/notesSlides/notesSlide23.xml" ContentType="application/vnd.openxmlformats-officedocument.presentationml.notesSlide+xml"/>
  <Override PartName="/ppt/theme/themeOverride17.xml" ContentType="application/vnd.openxmlformats-officedocument.themeOverride+xml"/>
  <Override PartName="/ppt/notesSlides/notesSlide24.xml" ContentType="application/vnd.openxmlformats-officedocument.presentationml.notesSlide+xml"/>
  <Override PartName="/ppt/theme/themeOverride18.xml" ContentType="application/vnd.openxmlformats-officedocument.themeOverride+xml"/>
  <Override PartName="/ppt/notesSlides/notesSlide25.xml" ContentType="application/vnd.openxmlformats-officedocument.presentationml.notesSlide+xml"/>
  <Override PartName="/ppt/theme/themeOverride19.xml" ContentType="application/vnd.openxmlformats-officedocument.themeOverride+xml"/>
  <Override PartName="/ppt/notesSlides/notesSlide26.xml" ContentType="application/vnd.openxmlformats-officedocument.presentationml.notesSlide+xml"/>
  <Override PartName="/ppt/theme/themeOverride20.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21.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7" r:id="rId2"/>
    <p:sldMasterId id="2147483716" r:id="rId3"/>
    <p:sldMasterId id="2147483737" r:id="rId4"/>
    <p:sldMasterId id="2147483771" r:id="rId5"/>
    <p:sldMasterId id="2147483798" r:id="rId6"/>
  </p:sldMasterIdLst>
  <p:notesMasterIdLst>
    <p:notesMasterId r:id="rId47"/>
  </p:notesMasterIdLst>
  <p:sldIdLst>
    <p:sldId id="11430" r:id="rId7"/>
    <p:sldId id="323" r:id="rId8"/>
    <p:sldId id="11350" r:id="rId9"/>
    <p:sldId id="11352" r:id="rId10"/>
    <p:sldId id="11373" r:id="rId11"/>
    <p:sldId id="11374" r:id="rId12"/>
    <p:sldId id="2325" r:id="rId13"/>
    <p:sldId id="2326" r:id="rId14"/>
    <p:sldId id="11353" r:id="rId15"/>
    <p:sldId id="2361" r:id="rId16"/>
    <p:sldId id="11354" r:id="rId17"/>
    <p:sldId id="11382" r:id="rId18"/>
    <p:sldId id="11431" r:id="rId19"/>
    <p:sldId id="11383" r:id="rId20"/>
    <p:sldId id="2042" r:id="rId21"/>
    <p:sldId id="11386" r:id="rId22"/>
    <p:sldId id="11385" r:id="rId23"/>
    <p:sldId id="11387" r:id="rId24"/>
    <p:sldId id="11392" r:id="rId25"/>
    <p:sldId id="11391" r:id="rId26"/>
    <p:sldId id="11389" r:id="rId27"/>
    <p:sldId id="11390" r:id="rId28"/>
    <p:sldId id="11393" r:id="rId29"/>
    <p:sldId id="11404" r:id="rId30"/>
    <p:sldId id="11405" r:id="rId31"/>
    <p:sldId id="11388" r:id="rId32"/>
    <p:sldId id="11409" r:id="rId33"/>
    <p:sldId id="11407" r:id="rId34"/>
    <p:sldId id="11406" r:id="rId35"/>
    <p:sldId id="11395" r:id="rId36"/>
    <p:sldId id="11411" r:id="rId37"/>
    <p:sldId id="11429" r:id="rId38"/>
    <p:sldId id="11413" r:id="rId39"/>
    <p:sldId id="11432" r:id="rId40"/>
    <p:sldId id="11398" r:id="rId41"/>
    <p:sldId id="11397" r:id="rId42"/>
    <p:sldId id="11344" r:id="rId43"/>
    <p:sldId id="8618" r:id="rId44"/>
    <p:sldId id="1826" r:id="rId45"/>
    <p:sldId id="153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AD0E449-D8C3-8547-846E-6E23966FB953}">
          <p14:sldIdLst>
            <p14:sldId id="11430"/>
            <p14:sldId id="323"/>
          </p14:sldIdLst>
        </p14:section>
        <p14:section name="Tenancy" id="{3BCEEB7A-C783-CF4E-A2AA-BFA83A080688}">
          <p14:sldIdLst>
            <p14:sldId id="11350"/>
            <p14:sldId id="11352"/>
            <p14:sldId id="11373"/>
            <p14:sldId id="11374"/>
            <p14:sldId id="2325"/>
            <p14:sldId id="2326"/>
            <p14:sldId id="11353"/>
            <p14:sldId id="2361"/>
            <p14:sldId id="11354"/>
            <p14:sldId id="11382"/>
            <p14:sldId id="11431"/>
            <p14:sldId id="11383"/>
          </p14:sldIdLst>
        </p14:section>
        <p14:section name="Availability" id="{50DA19F9-CADC-124D-BED3-C47A7A320566}">
          <p14:sldIdLst>
            <p14:sldId id="2042"/>
            <p14:sldId id="11386"/>
            <p14:sldId id="11385"/>
            <p14:sldId id="11387"/>
            <p14:sldId id="11392"/>
            <p14:sldId id="11391"/>
            <p14:sldId id="11389"/>
            <p14:sldId id="11390"/>
            <p14:sldId id="11393"/>
            <p14:sldId id="11404"/>
            <p14:sldId id="11405"/>
            <p14:sldId id="11388"/>
            <p14:sldId id="11409"/>
            <p14:sldId id="11407"/>
            <p14:sldId id="11406"/>
            <p14:sldId id="11395"/>
            <p14:sldId id="11411"/>
            <p14:sldId id="11429"/>
            <p14:sldId id="11413"/>
            <p14:sldId id="11432"/>
            <p14:sldId id="11398"/>
            <p14:sldId id="11397"/>
          </p14:sldIdLst>
        </p14:section>
        <p14:section name="Resources and Finish" id="{35012439-83D8-164D-8CF1-A775FF1F9DA5}">
          <p14:sldIdLst>
            <p14:sldId id="11344"/>
            <p14:sldId id="8618"/>
            <p14:sldId id="1826"/>
            <p14:sldId id="15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1DCCDE-8D51-674F-B625-863BD0B3D397}" v="372" dt="2020-04-15T14:34:08.0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26"/>
    <p:restoredTop sz="96327"/>
  </p:normalViewPr>
  <p:slideViewPr>
    <p:cSldViewPr snapToGrid="0" snapToObjects="1">
      <p:cViewPr varScale="1">
        <p:scale>
          <a:sx n="128" d="100"/>
          <a:sy n="128" d="100"/>
        </p:scale>
        <p:origin x="69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microsoft.com/office/2015/10/relationships/revisionInfo" Target="revisionInfo.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ad Nofal" userId="47b4dbc5-0139-4dae-82aa-90d9d2bfe46d" providerId="ADAL" clId="{527FC839-F6EB-DE4E-9E27-C1F37D4D82A1}"/>
    <pc:docChg chg="delSld modSection">
      <pc:chgData name="Mohammad Nofal" userId="47b4dbc5-0139-4dae-82aa-90d9d2bfe46d" providerId="ADAL" clId="{527FC839-F6EB-DE4E-9E27-C1F37D4D82A1}" dt="2020-04-15T14:50:50.128" v="1" actId="2696"/>
      <pc:docMkLst>
        <pc:docMk/>
      </pc:docMkLst>
      <pc:sldChg chg="del">
        <pc:chgData name="Mohammad Nofal" userId="47b4dbc5-0139-4dae-82aa-90d9d2bfe46d" providerId="ADAL" clId="{527FC839-F6EB-DE4E-9E27-C1F37D4D82A1}" dt="2020-04-15T14:50:50.078" v="0" actId="2696"/>
        <pc:sldMkLst>
          <pc:docMk/>
          <pc:sldMk cId="784396949" sldId="11433"/>
        </pc:sldMkLst>
      </pc:sldChg>
      <pc:sldChg chg="del">
        <pc:chgData name="Mohammad Nofal" userId="47b4dbc5-0139-4dae-82aa-90d9d2bfe46d" providerId="ADAL" clId="{527FC839-F6EB-DE4E-9E27-C1F37D4D82A1}" dt="2020-04-15T14:50:50.128" v="1" actId="2696"/>
        <pc:sldMkLst>
          <pc:docMk/>
          <pc:sldMk cId="3239781393" sldId="11434"/>
        </pc:sldMkLst>
      </pc:sldChg>
    </pc:docChg>
  </pc:docChgLst>
  <pc:docChgLst>
    <pc:chgData name="Mohammad Nofal" userId="47b4dbc5-0139-4dae-82aa-90d9d2bfe46d" providerId="ADAL" clId="{121DCCDE-8D51-674F-B625-863BD0B3D397}"/>
    <pc:docChg chg="undo custSel addSld delSld modSld delSection modSection">
      <pc:chgData name="Mohammad Nofal" userId="47b4dbc5-0139-4dae-82aa-90d9d2bfe46d" providerId="ADAL" clId="{121DCCDE-8D51-674F-B625-863BD0B3D397}" dt="2020-04-15T14:35:24.740" v="1305" actId="255"/>
      <pc:docMkLst>
        <pc:docMk/>
      </pc:docMkLst>
      <pc:sldChg chg="add mod modClrScheme chgLayout">
        <pc:chgData name="Mohammad Nofal" userId="47b4dbc5-0139-4dae-82aa-90d9d2bfe46d" providerId="ADAL" clId="{121DCCDE-8D51-674F-B625-863BD0B3D397}" dt="2020-04-15T08:45:21.808" v="897" actId="700"/>
        <pc:sldMkLst>
          <pc:docMk/>
          <pc:sldMk cId="102138979" sldId="1532"/>
        </pc:sldMkLst>
      </pc:sldChg>
      <pc:sldChg chg="addSp delSp modSp add mod modClrScheme chgLayout">
        <pc:chgData name="Mohammad Nofal" userId="47b4dbc5-0139-4dae-82aa-90d9d2bfe46d" providerId="ADAL" clId="{121DCCDE-8D51-674F-B625-863BD0B3D397}" dt="2020-04-15T08:45:03.793" v="896" actId="700"/>
        <pc:sldMkLst>
          <pc:docMk/>
          <pc:sldMk cId="2553988633" sldId="1826"/>
        </pc:sldMkLst>
        <pc:spChg chg="mod ord">
          <ac:chgData name="Mohammad Nofal" userId="47b4dbc5-0139-4dae-82aa-90d9d2bfe46d" providerId="ADAL" clId="{121DCCDE-8D51-674F-B625-863BD0B3D397}" dt="2020-04-15T08:45:03.793" v="896" actId="700"/>
          <ac:spMkLst>
            <pc:docMk/>
            <pc:sldMk cId="2553988633" sldId="1826"/>
            <ac:spMk id="2" creationId="{00000000-0000-0000-0000-000000000000}"/>
          </ac:spMkLst>
        </pc:spChg>
        <pc:spChg chg="del">
          <ac:chgData name="Mohammad Nofal" userId="47b4dbc5-0139-4dae-82aa-90d9d2bfe46d" providerId="ADAL" clId="{121DCCDE-8D51-674F-B625-863BD0B3D397}" dt="2020-04-15T08:44:38.644" v="892" actId="478"/>
          <ac:spMkLst>
            <pc:docMk/>
            <pc:sldMk cId="2553988633" sldId="1826"/>
            <ac:spMk id="3" creationId="{275F0533-38A4-450B-83DD-FA3F5100F114}"/>
          </ac:spMkLst>
        </pc:spChg>
        <pc:spChg chg="add del mod">
          <ac:chgData name="Mohammad Nofal" userId="47b4dbc5-0139-4dae-82aa-90d9d2bfe46d" providerId="ADAL" clId="{121DCCDE-8D51-674F-B625-863BD0B3D397}" dt="2020-04-15T08:44:40.732" v="893" actId="478"/>
          <ac:spMkLst>
            <pc:docMk/>
            <pc:sldMk cId="2553988633" sldId="1826"/>
            <ac:spMk id="5" creationId="{69A80CC8-3BD3-EE4E-8546-8A1197AA0925}"/>
          </ac:spMkLst>
        </pc:spChg>
      </pc:sldChg>
      <pc:sldChg chg="add del">
        <pc:chgData name="Mohammad Nofal" userId="47b4dbc5-0139-4dae-82aa-90d9d2bfe46d" providerId="ADAL" clId="{121DCCDE-8D51-674F-B625-863BD0B3D397}" dt="2020-04-15T08:44:43.681" v="894" actId="2696"/>
        <pc:sldMkLst>
          <pc:docMk/>
          <pc:sldMk cId="1587977462" sldId="2022"/>
        </pc:sldMkLst>
      </pc:sldChg>
      <pc:sldChg chg="modSp">
        <pc:chgData name="Mohammad Nofal" userId="47b4dbc5-0139-4dae-82aa-90d9d2bfe46d" providerId="ADAL" clId="{121DCCDE-8D51-674F-B625-863BD0B3D397}" dt="2020-04-15T07:53:17.617" v="348" actId="20577"/>
        <pc:sldMkLst>
          <pc:docMk/>
          <pc:sldMk cId="3647810656" sldId="2361"/>
        </pc:sldMkLst>
        <pc:spChg chg="mod">
          <ac:chgData name="Mohammad Nofal" userId="47b4dbc5-0139-4dae-82aa-90d9d2bfe46d" providerId="ADAL" clId="{121DCCDE-8D51-674F-B625-863BD0B3D397}" dt="2020-04-15T07:50:57.866" v="201" actId="20577"/>
          <ac:spMkLst>
            <pc:docMk/>
            <pc:sldMk cId="3647810656" sldId="2361"/>
            <ac:spMk id="53" creationId="{9C930105-1E83-4C8B-AA68-4716C688F9F4}"/>
          </ac:spMkLst>
        </pc:spChg>
        <pc:spChg chg="mod">
          <ac:chgData name="Mohammad Nofal" userId="47b4dbc5-0139-4dae-82aa-90d9d2bfe46d" providerId="ADAL" clId="{121DCCDE-8D51-674F-B625-863BD0B3D397}" dt="2020-04-15T07:52:34.880" v="320" actId="20577"/>
          <ac:spMkLst>
            <pc:docMk/>
            <pc:sldMk cId="3647810656" sldId="2361"/>
            <ac:spMk id="60" creationId="{8C0E3AD5-A556-4F59-8E00-7AC82B89EA5F}"/>
          </ac:spMkLst>
        </pc:spChg>
        <pc:spChg chg="mod">
          <ac:chgData name="Mohammad Nofal" userId="47b4dbc5-0139-4dae-82aa-90d9d2bfe46d" providerId="ADAL" clId="{121DCCDE-8D51-674F-B625-863BD0B3D397}" dt="2020-04-15T07:53:17.617" v="348" actId="20577"/>
          <ac:spMkLst>
            <pc:docMk/>
            <pc:sldMk cId="3647810656" sldId="2361"/>
            <ac:spMk id="82" creationId="{0CFB9C2F-3C0C-9E4B-B4D4-84787D570DB8}"/>
          </ac:spMkLst>
        </pc:spChg>
      </pc:sldChg>
      <pc:sldChg chg="modSp add">
        <pc:chgData name="Mohammad Nofal" userId="47b4dbc5-0139-4dae-82aa-90d9d2bfe46d" providerId="ADAL" clId="{121DCCDE-8D51-674F-B625-863BD0B3D397}" dt="2020-04-15T08:44:11.408" v="890" actId="20577"/>
        <pc:sldMkLst>
          <pc:docMk/>
          <pc:sldMk cId="3146721037" sldId="8618"/>
        </pc:sldMkLst>
        <pc:spChg chg="mod">
          <ac:chgData name="Mohammad Nofal" userId="47b4dbc5-0139-4dae-82aa-90d9d2bfe46d" providerId="ADAL" clId="{121DCCDE-8D51-674F-B625-863BD0B3D397}" dt="2020-04-15T08:44:11.408" v="890" actId="20577"/>
          <ac:spMkLst>
            <pc:docMk/>
            <pc:sldMk cId="3146721037" sldId="8618"/>
            <ac:spMk id="34" creationId="{F472FB4F-D300-384D-A04A-2D4D3CC638C3}"/>
          </ac:spMkLst>
        </pc:spChg>
      </pc:sldChg>
      <pc:sldChg chg="add del">
        <pc:chgData name="Mohammad Nofal" userId="47b4dbc5-0139-4dae-82aa-90d9d2bfe46d" providerId="ADAL" clId="{121DCCDE-8D51-674F-B625-863BD0B3D397}" dt="2020-04-15T08:41:34.679" v="862"/>
        <pc:sldMkLst>
          <pc:docMk/>
          <pc:sldMk cId="4168176589" sldId="8618"/>
        </pc:sldMkLst>
      </pc:sldChg>
      <pc:sldChg chg="modSp add">
        <pc:chgData name="Mohammad Nofal" userId="47b4dbc5-0139-4dae-82aa-90d9d2bfe46d" providerId="ADAL" clId="{121DCCDE-8D51-674F-B625-863BD0B3D397}" dt="2020-04-15T08:43:49.048" v="887" actId="20577"/>
        <pc:sldMkLst>
          <pc:docMk/>
          <pc:sldMk cId="182235523" sldId="11344"/>
        </pc:sldMkLst>
        <pc:spChg chg="mod">
          <ac:chgData name="Mohammad Nofal" userId="47b4dbc5-0139-4dae-82aa-90d9d2bfe46d" providerId="ADAL" clId="{121DCCDE-8D51-674F-B625-863BD0B3D397}" dt="2020-04-15T08:43:49.048" v="887" actId="20577"/>
          <ac:spMkLst>
            <pc:docMk/>
            <pc:sldMk cId="182235523" sldId="11344"/>
            <ac:spMk id="5" creationId="{00000000-0000-0000-0000-000000000000}"/>
          </ac:spMkLst>
        </pc:spChg>
      </pc:sldChg>
      <pc:sldChg chg="modSp">
        <pc:chgData name="Mohammad Nofal" userId="47b4dbc5-0139-4dae-82aa-90d9d2bfe46d" providerId="ADAL" clId="{121DCCDE-8D51-674F-B625-863BD0B3D397}" dt="2020-04-15T07:49:36.521" v="186" actId="20577"/>
        <pc:sldMkLst>
          <pc:docMk/>
          <pc:sldMk cId="2646872341" sldId="11353"/>
        </pc:sldMkLst>
        <pc:spChg chg="mod">
          <ac:chgData name="Mohammad Nofal" userId="47b4dbc5-0139-4dae-82aa-90d9d2bfe46d" providerId="ADAL" clId="{121DCCDE-8D51-674F-B625-863BD0B3D397}" dt="2020-04-15T07:49:09.480" v="180" actId="20577"/>
          <ac:spMkLst>
            <pc:docMk/>
            <pc:sldMk cId="2646872341" sldId="11353"/>
            <ac:spMk id="17" creationId="{C936E01B-79AE-2546-9376-5F1E16362CD4}"/>
          </ac:spMkLst>
        </pc:spChg>
        <pc:spChg chg="mod">
          <ac:chgData name="Mohammad Nofal" userId="47b4dbc5-0139-4dae-82aa-90d9d2bfe46d" providerId="ADAL" clId="{121DCCDE-8D51-674F-B625-863BD0B3D397}" dt="2020-04-15T07:49:16.569" v="181" actId="20577"/>
          <ac:spMkLst>
            <pc:docMk/>
            <pc:sldMk cId="2646872341" sldId="11353"/>
            <ac:spMk id="19" creationId="{96247209-F496-3548-9C0B-DC6DDC7C268A}"/>
          </ac:spMkLst>
        </pc:spChg>
        <pc:spChg chg="mod">
          <ac:chgData name="Mohammad Nofal" userId="47b4dbc5-0139-4dae-82aa-90d9d2bfe46d" providerId="ADAL" clId="{121DCCDE-8D51-674F-B625-863BD0B3D397}" dt="2020-04-15T07:49:36.521" v="186" actId="20577"/>
          <ac:spMkLst>
            <pc:docMk/>
            <pc:sldMk cId="2646872341" sldId="11353"/>
            <ac:spMk id="20" creationId="{417D1B7D-4A54-5D4E-B5F1-5B94B122768E}"/>
          </ac:spMkLst>
        </pc:spChg>
      </pc:sldChg>
      <pc:sldChg chg="modSp">
        <pc:chgData name="Mohammad Nofal" userId="47b4dbc5-0139-4dae-82aa-90d9d2bfe46d" providerId="ADAL" clId="{121DCCDE-8D51-674F-B625-863BD0B3D397}" dt="2020-04-15T08:02:01.833" v="475" actId="108"/>
        <pc:sldMkLst>
          <pc:docMk/>
          <pc:sldMk cId="1573914118" sldId="11354"/>
        </pc:sldMkLst>
        <pc:spChg chg="mod">
          <ac:chgData name="Mohammad Nofal" userId="47b4dbc5-0139-4dae-82aa-90d9d2bfe46d" providerId="ADAL" clId="{121DCCDE-8D51-674F-B625-863BD0B3D397}" dt="2020-04-15T08:02:01.833" v="475" actId="108"/>
          <ac:spMkLst>
            <pc:docMk/>
            <pc:sldMk cId="1573914118" sldId="11354"/>
            <ac:spMk id="5" creationId="{E6A345E2-C42B-9845-AF25-DACDE715FD2F}"/>
          </ac:spMkLst>
        </pc:spChg>
      </pc:sldChg>
      <pc:sldChg chg="addSp delSp modSp del">
        <pc:chgData name="Mohammad Nofal" userId="47b4dbc5-0139-4dae-82aa-90d9d2bfe46d" providerId="ADAL" clId="{121DCCDE-8D51-674F-B625-863BD0B3D397}" dt="2020-04-15T08:36:46.605" v="856" actId="2696"/>
        <pc:sldMkLst>
          <pc:docMk/>
          <pc:sldMk cId="4198134233" sldId="11371"/>
        </pc:sldMkLst>
        <pc:spChg chg="add del mod">
          <ac:chgData name="Mohammad Nofal" userId="47b4dbc5-0139-4dae-82aa-90d9d2bfe46d" providerId="ADAL" clId="{121DCCDE-8D51-674F-B625-863BD0B3D397}" dt="2020-04-15T08:36:15.864" v="849"/>
          <ac:spMkLst>
            <pc:docMk/>
            <pc:sldMk cId="4198134233" sldId="11371"/>
            <ac:spMk id="2" creationId="{65C7531B-3C72-2B41-B764-40F1489BF2EC}"/>
          </ac:spMkLst>
        </pc:spChg>
      </pc:sldChg>
      <pc:sldChg chg="modSp">
        <pc:chgData name="Mohammad Nofal" userId="47b4dbc5-0139-4dae-82aa-90d9d2bfe46d" providerId="ADAL" clId="{121DCCDE-8D51-674F-B625-863BD0B3D397}" dt="2020-04-15T07:45:20.272" v="4" actId="113"/>
        <pc:sldMkLst>
          <pc:docMk/>
          <pc:sldMk cId="723229297" sldId="11373"/>
        </pc:sldMkLst>
        <pc:spChg chg="mod">
          <ac:chgData name="Mohammad Nofal" userId="47b4dbc5-0139-4dae-82aa-90d9d2bfe46d" providerId="ADAL" clId="{121DCCDE-8D51-674F-B625-863BD0B3D397}" dt="2020-04-15T07:45:20.272" v="4" actId="113"/>
          <ac:spMkLst>
            <pc:docMk/>
            <pc:sldMk cId="723229297" sldId="11373"/>
            <ac:spMk id="3" creationId="{50193AA4-B793-8149-880B-77F5BDABC317}"/>
          </ac:spMkLst>
        </pc:spChg>
      </pc:sldChg>
      <pc:sldChg chg="modSp">
        <pc:chgData name="Mohammad Nofal" userId="47b4dbc5-0139-4dae-82aa-90d9d2bfe46d" providerId="ADAL" clId="{121DCCDE-8D51-674F-B625-863BD0B3D397}" dt="2020-04-15T07:47:44.313" v="178" actId="20577"/>
        <pc:sldMkLst>
          <pc:docMk/>
          <pc:sldMk cId="1206940431" sldId="11374"/>
        </pc:sldMkLst>
        <pc:spChg chg="mod">
          <ac:chgData name="Mohammad Nofal" userId="47b4dbc5-0139-4dae-82aa-90d9d2bfe46d" providerId="ADAL" clId="{121DCCDE-8D51-674F-B625-863BD0B3D397}" dt="2020-04-15T07:47:44.313" v="178" actId="20577"/>
          <ac:spMkLst>
            <pc:docMk/>
            <pc:sldMk cId="1206940431" sldId="11374"/>
            <ac:spMk id="3" creationId="{2B72467A-B6D8-9C43-A8B0-A5AFF42B310A}"/>
          </ac:spMkLst>
        </pc:spChg>
      </pc:sldChg>
      <pc:sldChg chg="modSp">
        <pc:chgData name="Mohammad Nofal" userId="47b4dbc5-0139-4dae-82aa-90d9d2bfe46d" providerId="ADAL" clId="{121DCCDE-8D51-674F-B625-863BD0B3D397}" dt="2020-04-15T08:16:04.733" v="789" actId="313"/>
        <pc:sldMkLst>
          <pc:docMk/>
          <pc:sldMk cId="2384581324" sldId="11382"/>
        </pc:sldMkLst>
        <pc:spChg chg="mod">
          <ac:chgData name="Mohammad Nofal" userId="47b4dbc5-0139-4dae-82aa-90d9d2bfe46d" providerId="ADAL" clId="{121DCCDE-8D51-674F-B625-863BD0B3D397}" dt="2020-04-15T08:01:34.856" v="473" actId="108"/>
          <ac:spMkLst>
            <pc:docMk/>
            <pc:sldMk cId="2384581324" sldId="11382"/>
            <ac:spMk id="2" creationId="{D7D8E977-C89F-C347-94C6-805095F5ED8F}"/>
          </ac:spMkLst>
        </pc:spChg>
        <pc:spChg chg="mod">
          <ac:chgData name="Mohammad Nofal" userId="47b4dbc5-0139-4dae-82aa-90d9d2bfe46d" providerId="ADAL" clId="{121DCCDE-8D51-674F-B625-863BD0B3D397}" dt="2020-04-15T08:16:04.733" v="789" actId="313"/>
          <ac:spMkLst>
            <pc:docMk/>
            <pc:sldMk cId="2384581324" sldId="11382"/>
            <ac:spMk id="3" creationId="{A0DCC6B8-CC4E-204C-9095-FC4A8928EAE2}"/>
          </ac:spMkLst>
        </pc:spChg>
      </pc:sldChg>
      <pc:sldChg chg="modSp modAnim">
        <pc:chgData name="Mohammad Nofal" userId="47b4dbc5-0139-4dae-82aa-90d9d2bfe46d" providerId="ADAL" clId="{121DCCDE-8D51-674F-B625-863BD0B3D397}" dt="2020-04-15T08:31:43.050" v="820" actId="33524"/>
        <pc:sldMkLst>
          <pc:docMk/>
          <pc:sldMk cId="1528992257" sldId="11385"/>
        </pc:sldMkLst>
        <pc:spChg chg="mod">
          <ac:chgData name="Mohammad Nofal" userId="47b4dbc5-0139-4dae-82aa-90d9d2bfe46d" providerId="ADAL" clId="{121DCCDE-8D51-674F-B625-863BD0B3D397}" dt="2020-04-15T08:31:43.050" v="820" actId="33524"/>
          <ac:spMkLst>
            <pc:docMk/>
            <pc:sldMk cId="1528992257" sldId="11385"/>
            <ac:spMk id="246" creationId="{E312AF61-A973-134A-A31F-31EEF9F9BB2D}"/>
          </ac:spMkLst>
        </pc:spChg>
      </pc:sldChg>
      <pc:sldChg chg="modSp">
        <pc:chgData name="Mohammad Nofal" userId="47b4dbc5-0139-4dae-82aa-90d9d2bfe46d" providerId="ADAL" clId="{121DCCDE-8D51-674F-B625-863BD0B3D397}" dt="2020-04-15T08:30:50.933" v="816" actId="207"/>
        <pc:sldMkLst>
          <pc:docMk/>
          <pc:sldMk cId="3055625587" sldId="11386"/>
        </pc:sldMkLst>
        <pc:spChg chg="mod">
          <ac:chgData name="Mohammad Nofal" userId="47b4dbc5-0139-4dae-82aa-90d9d2bfe46d" providerId="ADAL" clId="{121DCCDE-8D51-674F-B625-863BD0B3D397}" dt="2020-04-15T08:30:50.933" v="816" actId="207"/>
          <ac:spMkLst>
            <pc:docMk/>
            <pc:sldMk cId="3055625587" sldId="11386"/>
            <ac:spMk id="12" creationId="{D1604D05-54E0-DB4B-96A6-9625C25907CF}"/>
          </ac:spMkLst>
        </pc:spChg>
      </pc:sldChg>
      <pc:sldChg chg="modSp">
        <pc:chgData name="Mohammad Nofal" userId="47b4dbc5-0139-4dae-82aa-90d9d2bfe46d" providerId="ADAL" clId="{121DCCDE-8D51-674F-B625-863BD0B3D397}" dt="2020-04-15T08:32:17.849" v="822" actId="20577"/>
        <pc:sldMkLst>
          <pc:docMk/>
          <pc:sldMk cId="2179596617" sldId="11387"/>
        </pc:sldMkLst>
        <pc:spChg chg="mod">
          <ac:chgData name="Mohammad Nofal" userId="47b4dbc5-0139-4dae-82aa-90d9d2bfe46d" providerId="ADAL" clId="{121DCCDE-8D51-674F-B625-863BD0B3D397}" dt="2020-04-15T08:32:17.849" v="822" actId="20577"/>
          <ac:spMkLst>
            <pc:docMk/>
            <pc:sldMk cId="2179596617" sldId="11387"/>
            <ac:spMk id="3" creationId="{88A93A9A-B961-AE45-989B-0AF760CC4BF6}"/>
          </ac:spMkLst>
        </pc:spChg>
      </pc:sldChg>
      <pc:sldChg chg="delSp modSp delAnim">
        <pc:chgData name="Mohammad Nofal" userId="47b4dbc5-0139-4dae-82aa-90d9d2bfe46d" providerId="ADAL" clId="{121DCCDE-8D51-674F-B625-863BD0B3D397}" dt="2020-04-15T08:34:24.439" v="828" actId="692"/>
        <pc:sldMkLst>
          <pc:docMk/>
          <pc:sldMk cId="1524770089" sldId="11388"/>
        </pc:sldMkLst>
        <pc:spChg chg="mod">
          <ac:chgData name="Mohammad Nofal" userId="47b4dbc5-0139-4dae-82aa-90d9d2bfe46d" providerId="ADAL" clId="{121DCCDE-8D51-674F-B625-863BD0B3D397}" dt="2020-04-15T08:33:56.218" v="825" actId="207"/>
          <ac:spMkLst>
            <pc:docMk/>
            <pc:sldMk cId="1524770089" sldId="11388"/>
            <ac:spMk id="42" creationId="{9627671D-C737-4984-97D7-0C84BC6BAE6C}"/>
          </ac:spMkLst>
        </pc:spChg>
        <pc:spChg chg="del mod">
          <ac:chgData name="Mohammad Nofal" userId="47b4dbc5-0139-4dae-82aa-90d9d2bfe46d" providerId="ADAL" clId="{121DCCDE-8D51-674F-B625-863BD0B3D397}" dt="2020-04-15T08:33:45.994" v="824" actId="478"/>
          <ac:spMkLst>
            <pc:docMk/>
            <pc:sldMk cId="1524770089" sldId="11388"/>
            <ac:spMk id="74" creationId="{81D23F86-13A3-4075-9674-68BAA8F90F4E}"/>
          </ac:spMkLst>
        </pc:spChg>
        <pc:cxnChg chg="mod">
          <ac:chgData name="Mohammad Nofal" userId="47b4dbc5-0139-4dae-82aa-90d9d2bfe46d" providerId="ADAL" clId="{121DCCDE-8D51-674F-B625-863BD0B3D397}" dt="2020-04-15T08:34:24.439" v="828" actId="692"/>
          <ac:cxnSpMkLst>
            <pc:docMk/>
            <pc:sldMk cId="1524770089" sldId="11388"/>
            <ac:cxnSpMk id="6" creationId="{0D5BD5D7-4CBF-4F7C-A58F-6D44E5E4E594}"/>
          </ac:cxnSpMkLst>
        </pc:cxnChg>
        <pc:cxnChg chg="mod">
          <ac:chgData name="Mohammad Nofal" userId="47b4dbc5-0139-4dae-82aa-90d9d2bfe46d" providerId="ADAL" clId="{121DCCDE-8D51-674F-B625-863BD0B3D397}" dt="2020-04-15T08:34:15.579" v="827" actId="692"/>
          <ac:cxnSpMkLst>
            <pc:docMk/>
            <pc:sldMk cId="1524770089" sldId="11388"/>
            <ac:cxnSpMk id="8" creationId="{1F4B149E-403F-4F34-BEDF-015A5F531463}"/>
          </ac:cxnSpMkLst>
        </pc:cxnChg>
        <pc:cxnChg chg="mod">
          <ac:chgData name="Mohammad Nofal" userId="47b4dbc5-0139-4dae-82aa-90d9d2bfe46d" providerId="ADAL" clId="{121DCCDE-8D51-674F-B625-863BD0B3D397}" dt="2020-04-15T08:34:09.457" v="826" actId="692"/>
          <ac:cxnSpMkLst>
            <pc:docMk/>
            <pc:sldMk cId="1524770089" sldId="11388"/>
            <ac:cxnSpMk id="46" creationId="{8AE6803C-F976-49B6-AF47-87120C6C4E32}"/>
          </ac:cxnSpMkLst>
        </pc:cxnChg>
      </pc:sldChg>
      <pc:sldChg chg="modSp">
        <pc:chgData name="Mohammad Nofal" userId="47b4dbc5-0139-4dae-82aa-90d9d2bfe46d" providerId="ADAL" clId="{121DCCDE-8D51-674F-B625-863BD0B3D397}" dt="2020-04-15T08:35:39.195" v="843" actId="20577"/>
        <pc:sldMkLst>
          <pc:docMk/>
          <pc:sldMk cId="760868032" sldId="11395"/>
        </pc:sldMkLst>
        <pc:spChg chg="mod">
          <ac:chgData name="Mohammad Nofal" userId="47b4dbc5-0139-4dae-82aa-90d9d2bfe46d" providerId="ADAL" clId="{121DCCDE-8D51-674F-B625-863BD0B3D397}" dt="2020-04-15T08:35:39.195" v="843" actId="20577"/>
          <ac:spMkLst>
            <pc:docMk/>
            <pc:sldMk cId="760868032" sldId="11395"/>
            <ac:spMk id="2" creationId="{54D5592D-11D6-CE49-912F-D06D74CBAFDD}"/>
          </ac:spMkLst>
        </pc:spChg>
      </pc:sldChg>
      <pc:sldChg chg="modSp">
        <pc:chgData name="Mohammad Nofal" userId="47b4dbc5-0139-4dae-82aa-90d9d2bfe46d" providerId="ADAL" clId="{121DCCDE-8D51-674F-B625-863BD0B3D397}" dt="2020-04-15T14:33:11.733" v="1298"/>
        <pc:sldMkLst>
          <pc:docMk/>
          <pc:sldMk cId="3523297563" sldId="11404"/>
        </pc:sldMkLst>
        <pc:spChg chg="mod">
          <ac:chgData name="Mohammad Nofal" userId="47b4dbc5-0139-4dae-82aa-90d9d2bfe46d" providerId="ADAL" clId="{121DCCDE-8D51-674F-B625-863BD0B3D397}" dt="2020-04-15T14:33:11.733" v="1298"/>
          <ac:spMkLst>
            <pc:docMk/>
            <pc:sldMk cId="3523297563" sldId="11404"/>
            <ac:spMk id="4" creationId="{00000000-0000-0000-0000-000000000000}"/>
          </ac:spMkLst>
        </pc:spChg>
      </pc:sldChg>
      <pc:sldChg chg="addSp delSp modSp">
        <pc:chgData name="Mohammad Nofal" userId="47b4dbc5-0139-4dae-82aa-90d9d2bfe46d" providerId="ADAL" clId="{121DCCDE-8D51-674F-B625-863BD0B3D397}" dt="2020-04-15T08:36:11.891" v="846"/>
        <pc:sldMkLst>
          <pc:docMk/>
          <pc:sldMk cId="3022640654" sldId="11406"/>
        </pc:sldMkLst>
        <pc:spChg chg="add del mod">
          <ac:chgData name="Mohammad Nofal" userId="47b4dbc5-0139-4dae-82aa-90d9d2bfe46d" providerId="ADAL" clId="{121DCCDE-8D51-674F-B625-863BD0B3D397}" dt="2020-04-15T08:36:11.891" v="846"/>
          <ac:spMkLst>
            <pc:docMk/>
            <pc:sldMk cId="3022640654" sldId="11406"/>
            <ac:spMk id="3" creationId="{675865BE-A994-F147-A752-A1AEF3BB646D}"/>
          </ac:spMkLst>
        </pc:spChg>
      </pc:sldChg>
      <pc:sldChg chg="modSp">
        <pc:chgData name="Mohammad Nofal" userId="47b4dbc5-0139-4dae-82aa-90d9d2bfe46d" providerId="ADAL" clId="{121DCCDE-8D51-674F-B625-863BD0B3D397}" dt="2020-04-15T14:35:24.740" v="1305" actId="255"/>
        <pc:sldMkLst>
          <pc:docMk/>
          <pc:sldMk cId="4019606272" sldId="11407"/>
        </pc:sldMkLst>
        <pc:spChg chg="mod">
          <ac:chgData name="Mohammad Nofal" userId="47b4dbc5-0139-4dae-82aa-90d9d2bfe46d" providerId="ADAL" clId="{121DCCDE-8D51-674F-B625-863BD0B3D397}" dt="2020-04-15T14:35:24.740" v="1305" actId="255"/>
          <ac:spMkLst>
            <pc:docMk/>
            <pc:sldMk cId="4019606272" sldId="11407"/>
            <ac:spMk id="3" creationId="{00000000-0000-0000-0000-000000000000}"/>
          </ac:spMkLst>
        </pc:spChg>
        <pc:spChg chg="mod">
          <ac:chgData name="Mohammad Nofal" userId="47b4dbc5-0139-4dae-82aa-90d9d2bfe46d" providerId="ADAL" clId="{121DCCDE-8D51-674F-B625-863BD0B3D397}" dt="2020-04-15T14:33:40.965" v="1300"/>
          <ac:spMkLst>
            <pc:docMk/>
            <pc:sldMk cId="4019606272" sldId="11407"/>
            <ac:spMk id="4" creationId="{00000000-0000-0000-0000-000000000000}"/>
          </ac:spMkLst>
        </pc:spChg>
      </pc:sldChg>
      <pc:sldChg chg="modSp add">
        <pc:chgData name="Mohammad Nofal" userId="47b4dbc5-0139-4dae-82aa-90d9d2bfe46d" providerId="ADAL" clId="{121DCCDE-8D51-674F-B625-863BD0B3D397}" dt="2020-04-15T14:32:28.392" v="1296"/>
        <pc:sldMkLst>
          <pc:docMk/>
          <pc:sldMk cId="1992789001" sldId="11431"/>
        </pc:sldMkLst>
        <pc:spChg chg="mod">
          <ac:chgData name="Mohammad Nofal" userId="47b4dbc5-0139-4dae-82aa-90d9d2bfe46d" providerId="ADAL" clId="{121DCCDE-8D51-674F-B625-863BD0B3D397}" dt="2020-04-15T14:32:28.392" v="1296"/>
          <ac:spMkLst>
            <pc:docMk/>
            <pc:sldMk cId="1992789001" sldId="11431"/>
            <ac:spMk id="4" creationId="{00000000-0000-0000-0000-000000000000}"/>
          </ac:spMkLst>
        </pc:spChg>
      </pc:sldChg>
      <pc:sldChg chg="add del setBg">
        <pc:chgData name="Mohammad Nofal" userId="47b4dbc5-0139-4dae-82aa-90d9d2bfe46d" providerId="ADAL" clId="{121DCCDE-8D51-674F-B625-863BD0B3D397}" dt="2020-04-15T08:16:35.669" v="791"/>
        <pc:sldMkLst>
          <pc:docMk/>
          <pc:sldMk cId="2206345899" sldId="11431"/>
        </pc:sldMkLst>
      </pc:sldChg>
      <pc:sldChg chg="add del setBg">
        <pc:chgData name="Mohammad Nofal" userId="47b4dbc5-0139-4dae-82aa-90d9d2bfe46d" providerId="ADAL" clId="{121DCCDE-8D51-674F-B625-863BD0B3D397}" dt="2020-04-15T08:36:22.554" v="851"/>
        <pc:sldMkLst>
          <pc:docMk/>
          <pc:sldMk cId="3041764928" sldId="11432"/>
        </pc:sldMkLst>
      </pc:sldChg>
      <pc:sldChg chg="addSp modSp add">
        <pc:chgData name="Mohammad Nofal" userId="47b4dbc5-0139-4dae-82aa-90d9d2bfe46d" providerId="ADAL" clId="{121DCCDE-8D51-674F-B625-863BD0B3D397}" dt="2020-04-15T14:34:39.934" v="1304" actId="255"/>
        <pc:sldMkLst>
          <pc:docMk/>
          <pc:sldMk cId="3809839883" sldId="11432"/>
        </pc:sldMkLst>
        <pc:spChg chg="mod">
          <ac:chgData name="Mohammad Nofal" userId="47b4dbc5-0139-4dae-82aa-90d9d2bfe46d" providerId="ADAL" clId="{121DCCDE-8D51-674F-B625-863BD0B3D397}" dt="2020-04-15T14:34:39.934" v="1304" actId="255"/>
          <ac:spMkLst>
            <pc:docMk/>
            <pc:sldMk cId="3809839883" sldId="11432"/>
            <ac:spMk id="2" creationId="{00000000-0000-0000-0000-000000000000}"/>
          </ac:spMkLst>
        </pc:spChg>
        <pc:spChg chg="add mod">
          <ac:chgData name="Mohammad Nofal" userId="47b4dbc5-0139-4dae-82aa-90d9d2bfe46d" providerId="ADAL" clId="{121DCCDE-8D51-674F-B625-863BD0B3D397}" dt="2020-04-15T14:34:34.573" v="1303" actId="255"/>
          <ac:spMkLst>
            <pc:docMk/>
            <pc:sldMk cId="3809839883" sldId="11432"/>
            <ac:spMk id="3" creationId="{DBF5A00C-B7A6-7F48-BBC0-E368E00536EF}"/>
          </ac:spMkLst>
        </pc:spChg>
      </pc:sldChg>
      <pc:sldChg chg="add setBg">
        <pc:chgData name="Mohammad Nofal" userId="47b4dbc5-0139-4dae-82aa-90d9d2bfe46d" providerId="ADAL" clId="{121DCCDE-8D51-674F-B625-863BD0B3D397}" dt="2020-04-15T12:17:24.526" v="899"/>
        <pc:sldMkLst>
          <pc:docMk/>
          <pc:sldMk cId="784396949" sldId="11433"/>
        </pc:sldMkLst>
      </pc:sldChg>
      <pc:sldChg chg="addSp delSp modSp add setBg">
        <pc:chgData name="Mohammad Nofal" userId="47b4dbc5-0139-4dae-82aa-90d9d2bfe46d" providerId="ADAL" clId="{121DCCDE-8D51-674F-B625-863BD0B3D397}" dt="2020-04-15T12:42:23.023" v="1294" actId="478"/>
        <pc:sldMkLst>
          <pc:docMk/>
          <pc:sldMk cId="3239781393" sldId="11434"/>
        </pc:sldMkLst>
        <pc:spChg chg="del mod">
          <ac:chgData name="Mohammad Nofal" userId="47b4dbc5-0139-4dae-82aa-90d9d2bfe46d" providerId="ADAL" clId="{121DCCDE-8D51-674F-B625-863BD0B3D397}" dt="2020-04-15T12:42:20.845" v="1293" actId="478"/>
          <ac:spMkLst>
            <pc:docMk/>
            <pc:sldMk cId="3239781393" sldId="11434"/>
            <ac:spMk id="2" creationId="{54D5592D-11D6-CE49-912F-D06D74CBAFDD}"/>
          </ac:spMkLst>
        </pc:spChg>
        <pc:spChg chg="del">
          <ac:chgData name="Mohammad Nofal" userId="47b4dbc5-0139-4dae-82aa-90d9d2bfe46d" providerId="ADAL" clId="{121DCCDE-8D51-674F-B625-863BD0B3D397}" dt="2020-04-15T12:32:26.666" v="1128" actId="478"/>
          <ac:spMkLst>
            <pc:docMk/>
            <pc:sldMk cId="3239781393" sldId="11434"/>
            <ac:spMk id="8" creationId="{E47E13CD-8EC8-1848-84A3-C47570F26E12}"/>
          </ac:spMkLst>
        </pc:spChg>
        <pc:spChg chg="add mod">
          <ac:chgData name="Mohammad Nofal" userId="47b4dbc5-0139-4dae-82aa-90d9d2bfe46d" providerId="ADAL" clId="{121DCCDE-8D51-674F-B625-863BD0B3D397}" dt="2020-04-15T12:31:17.361" v="1100" actId="164"/>
          <ac:spMkLst>
            <pc:docMk/>
            <pc:sldMk cId="3239781393" sldId="11434"/>
            <ac:spMk id="14" creationId="{71EDF726-C289-D24E-82B8-B9B1970A7114}"/>
          </ac:spMkLst>
        </pc:spChg>
        <pc:spChg chg="add del mod">
          <ac:chgData name="Mohammad Nofal" userId="47b4dbc5-0139-4dae-82aa-90d9d2bfe46d" providerId="ADAL" clId="{121DCCDE-8D51-674F-B625-863BD0B3D397}" dt="2020-04-15T12:40:04.087" v="1229"/>
          <ac:spMkLst>
            <pc:docMk/>
            <pc:sldMk cId="3239781393" sldId="11434"/>
            <ac:spMk id="16" creationId="{12F1F636-D9A8-A643-A81E-3DC9F7A32F82}"/>
          </ac:spMkLst>
        </pc:spChg>
        <pc:spChg chg="add del mod">
          <ac:chgData name="Mohammad Nofal" userId="47b4dbc5-0139-4dae-82aa-90d9d2bfe46d" providerId="ADAL" clId="{121DCCDE-8D51-674F-B625-863BD0B3D397}" dt="2020-04-15T12:42:23.023" v="1294" actId="478"/>
          <ac:spMkLst>
            <pc:docMk/>
            <pc:sldMk cId="3239781393" sldId="11434"/>
            <ac:spMk id="19" creationId="{2FD271AD-0463-D24A-BDF9-43833D97FC77}"/>
          </ac:spMkLst>
        </pc:spChg>
        <pc:spChg chg="mod">
          <ac:chgData name="Mohammad Nofal" userId="47b4dbc5-0139-4dae-82aa-90d9d2bfe46d" providerId="ADAL" clId="{121DCCDE-8D51-674F-B625-863BD0B3D397}" dt="2020-04-15T12:34:52.208" v="1194" actId="14100"/>
          <ac:spMkLst>
            <pc:docMk/>
            <pc:sldMk cId="3239781393" sldId="11434"/>
            <ac:spMk id="22" creationId="{75B6C2EC-32EB-604E-A2B8-F3D811EA710D}"/>
          </ac:spMkLst>
        </pc:spChg>
        <pc:spChg chg="del mod">
          <ac:chgData name="Mohammad Nofal" userId="47b4dbc5-0139-4dae-82aa-90d9d2bfe46d" providerId="ADAL" clId="{121DCCDE-8D51-674F-B625-863BD0B3D397}" dt="2020-04-15T12:18:20.102" v="919" actId="478"/>
          <ac:spMkLst>
            <pc:docMk/>
            <pc:sldMk cId="3239781393" sldId="11434"/>
            <ac:spMk id="35" creationId="{0EE323EB-433C-4287-9ED7-9ECC234AC4F4}"/>
          </ac:spMkLst>
        </pc:spChg>
        <pc:spChg chg="add mod">
          <ac:chgData name="Mohammad Nofal" userId="47b4dbc5-0139-4dae-82aa-90d9d2bfe46d" providerId="ADAL" clId="{121DCCDE-8D51-674F-B625-863BD0B3D397}" dt="2020-04-15T12:35:35.286" v="1209" actId="14100"/>
          <ac:spMkLst>
            <pc:docMk/>
            <pc:sldMk cId="3239781393" sldId="11434"/>
            <ac:spMk id="50" creationId="{967961F4-5093-5444-91E4-D635DE9321C0}"/>
          </ac:spMkLst>
        </pc:spChg>
        <pc:spChg chg="del">
          <ac:chgData name="Mohammad Nofal" userId="47b4dbc5-0139-4dae-82aa-90d9d2bfe46d" providerId="ADAL" clId="{121DCCDE-8D51-674F-B625-863BD0B3D397}" dt="2020-04-15T12:32:26.666" v="1128" actId="478"/>
          <ac:spMkLst>
            <pc:docMk/>
            <pc:sldMk cId="3239781393" sldId="11434"/>
            <ac:spMk id="51" creationId="{D1BAD674-7ECC-A546-AB05-E8A5ED2C7A98}"/>
          </ac:spMkLst>
        </pc:spChg>
        <pc:spChg chg="del">
          <ac:chgData name="Mohammad Nofal" userId="47b4dbc5-0139-4dae-82aa-90d9d2bfe46d" providerId="ADAL" clId="{121DCCDE-8D51-674F-B625-863BD0B3D397}" dt="2020-04-15T12:32:26.666" v="1128" actId="478"/>
          <ac:spMkLst>
            <pc:docMk/>
            <pc:sldMk cId="3239781393" sldId="11434"/>
            <ac:spMk id="52" creationId="{303A5053-C830-7345-A432-8FB94E44C34D}"/>
          </ac:spMkLst>
        </pc:spChg>
        <pc:spChg chg="del">
          <ac:chgData name="Mohammad Nofal" userId="47b4dbc5-0139-4dae-82aa-90d9d2bfe46d" providerId="ADAL" clId="{121DCCDE-8D51-674F-B625-863BD0B3D397}" dt="2020-04-15T12:32:26.666" v="1128" actId="478"/>
          <ac:spMkLst>
            <pc:docMk/>
            <pc:sldMk cId="3239781393" sldId="11434"/>
            <ac:spMk id="53" creationId="{023F2A54-0BA9-544D-B968-A82D1149C70E}"/>
          </ac:spMkLst>
        </pc:spChg>
        <pc:spChg chg="del">
          <ac:chgData name="Mohammad Nofal" userId="47b4dbc5-0139-4dae-82aa-90d9d2bfe46d" providerId="ADAL" clId="{121DCCDE-8D51-674F-B625-863BD0B3D397}" dt="2020-04-15T12:32:26.666" v="1128" actId="478"/>
          <ac:spMkLst>
            <pc:docMk/>
            <pc:sldMk cId="3239781393" sldId="11434"/>
            <ac:spMk id="54" creationId="{2634130D-778B-DE40-96ED-609F14924F47}"/>
          </ac:spMkLst>
        </pc:spChg>
        <pc:spChg chg="del">
          <ac:chgData name="Mohammad Nofal" userId="47b4dbc5-0139-4dae-82aa-90d9d2bfe46d" providerId="ADAL" clId="{121DCCDE-8D51-674F-B625-863BD0B3D397}" dt="2020-04-15T12:32:26.666" v="1128" actId="478"/>
          <ac:spMkLst>
            <pc:docMk/>
            <pc:sldMk cId="3239781393" sldId="11434"/>
            <ac:spMk id="55" creationId="{760531AE-0978-EA49-B8CE-E590CC940F23}"/>
          </ac:spMkLst>
        </pc:spChg>
        <pc:spChg chg="del">
          <ac:chgData name="Mohammad Nofal" userId="47b4dbc5-0139-4dae-82aa-90d9d2bfe46d" providerId="ADAL" clId="{121DCCDE-8D51-674F-B625-863BD0B3D397}" dt="2020-04-15T12:32:26.666" v="1128" actId="478"/>
          <ac:spMkLst>
            <pc:docMk/>
            <pc:sldMk cId="3239781393" sldId="11434"/>
            <ac:spMk id="56" creationId="{97318003-3349-3541-8903-7C239115D977}"/>
          </ac:spMkLst>
        </pc:spChg>
        <pc:spChg chg="add mod">
          <ac:chgData name="Mohammad Nofal" userId="47b4dbc5-0139-4dae-82aa-90d9d2bfe46d" providerId="ADAL" clId="{121DCCDE-8D51-674F-B625-863BD0B3D397}" dt="2020-04-15T12:20:20.413" v="936" actId="164"/>
          <ac:spMkLst>
            <pc:docMk/>
            <pc:sldMk cId="3239781393" sldId="11434"/>
            <ac:spMk id="57" creationId="{BBDBE884-438B-1E49-8688-95EF4E6C95F1}"/>
          </ac:spMkLst>
        </pc:spChg>
        <pc:spChg chg="del">
          <ac:chgData name="Mohammad Nofal" userId="47b4dbc5-0139-4dae-82aa-90d9d2bfe46d" providerId="ADAL" clId="{121DCCDE-8D51-674F-B625-863BD0B3D397}" dt="2020-04-15T12:32:26.666" v="1128" actId="478"/>
          <ac:spMkLst>
            <pc:docMk/>
            <pc:sldMk cId="3239781393" sldId="11434"/>
            <ac:spMk id="58" creationId="{00F796CC-B0D3-0E4B-B4C8-D5FBC800D96C}"/>
          </ac:spMkLst>
        </pc:spChg>
        <pc:spChg chg="add mod">
          <ac:chgData name="Mohammad Nofal" userId="47b4dbc5-0139-4dae-82aa-90d9d2bfe46d" providerId="ADAL" clId="{121DCCDE-8D51-674F-B625-863BD0B3D397}" dt="2020-04-15T12:23:05.032" v="1005" actId="14100"/>
          <ac:spMkLst>
            <pc:docMk/>
            <pc:sldMk cId="3239781393" sldId="11434"/>
            <ac:spMk id="61" creationId="{420250BA-EAF5-3C4E-B26F-569D8FEEAC3C}"/>
          </ac:spMkLst>
        </pc:spChg>
        <pc:spChg chg="add mod">
          <ac:chgData name="Mohammad Nofal" userId="47b4dbc5-0139-4dae-82aa-90d9d2bfe46d" providerId="ADAL" clId="{121DCCDE-8D51-674F-B625-863BD0B3D397}" dt="2020-04-15T12:32:38.023" v="1129" actId="1076"/>
          <ac:spMkLst>
            <pc:docMk/>
            <pc:sldMk cId="3239781393" sldId="11434"/>
            <ac:spMk id="62" creationId="{CC433309-E184-7448-943D-86E2329ACE23}"/>
          </ac:spMkLst>
        </pc:spChg>
        <pc:spChg chg="add mod">
          <ac:chgData name="Mohammad Nofal" userId="47b4dbc5-0139-4dae-82aa-90d9d2bfe46d" providerId="ADAL" clId="{121DCCDE-8D51-674F-B625-863BD0B3D397}" dt="2020-04-15T12:22:04.543" v="975" actId="164"/>
          <ac:spMkLst>
            <pc:docMk/>
            <pc:sldMk cId="3239781393" sldId="11434"/>
            <ac:spMk id="64" creationId="{E4FECC9D-F770-CB44-A8F7-8A7C694411F2}"/>
          </ac:spMkLst>
        </pc:spChg>
        <pc:spChg chg="add mod">
          <ac:chgData name="Mohammad Nofal" userId="47b4dbc5-0139-4dae-82aa-90d9d2bfe46d" providerId="ADAL" clId="{121DCCDE-8D51-674F-B625-863BD0B3D397}" dt="2020-04-15T12:31:17.361" v="1100" actId="164"/>
          <ac:spMkLst>
            <pc:docMk/>
            <pc:sldMk cId="3239781393" sldId="11434"/>
            <ac:spMk id="65" creationId="{53121EE7-86DF-134C-A5A1-F86C68A8B537}"/>
          </ac:spMkLst>
        </pc:spChg>
        <pc:spChg chg="add mod">
          <ac:chgData name="Mohammad Nofal" userId="47b4dbc5-0139-4dae-82aa-90d9d2bfe46d" providerId="ADAL" clId="{121DCCDE-8D51-674F-B625-863BD0B3D397}" dt="2020-04-15T12:31:17.361" v="1100" actId="164"/>
          <ac:spMkLst>
            <pc:docMk/>
            <pc:sldMk cId="3239781393" sldId="11434"/>
            <ac:spMk id="69" creationId="{58D8CAD0-E834-F645-8BBF-8F5AD4C170EB}"/>
          </ac:spMkLst>
        </pc:spChg>
        <pc:spChg chg="add mod">
          <ac:chgData name="Mohammad Nofal" userId="47b4dbc5-0139-4dae-82aa-90d9d2bfe46d" providerId="ADAL" clId="{121DCCDE-8D51-674F-B625-863BD0B3D397}" dt="2020-04-15T12:31:17.361" v="1100" actId="164"/>
          <ac:spMkLst>
            <pc:docMk/>
            <pc:sldMk cId="3239781393" sldId="11434"/>
            <ac:spMk id="70" creationId="{C1DF7B4A-6D02-934B-AE1F-C06DB0AD50AF}"/>
          </ac:spMkLst>
        </pc:spChg>
        <pc:spChg chg="add mod">
          <ac:chgData name="Mohammad Nofal" userId="47b4dbc5-0139-4dae-82aa-90d9d2bfe46d" providerId="ADAL" clId="{121DCCDE-8D51-674F-B625-863BD0B3D397}" dt="2020-04-15T12:31:17.361" v="1100" actId="164"/>
          <ac:spMkLst>
            <pc:docMk/>
            <pc:sldMk cId="3239781393" sldId="11434"/>
            <ac:spMk id="71" creationId="{600D8C08-470E-8A4C-B885-6B799958561C}"/>
          </ac:spMkLst>
        </pc:spChg>
        <pc:spChg chg="add del mod">
          <ac:chgData name="Mohammad Nofal" userId="47b4dbc5-0139-4dae-82aa-90d9d2bfe46d" providerId="ADAL" clId="{121DCCDE-8D51-674F-B625-863BD0B3D397}" dt="2020-04-15T12:26:42.318" v="1039"/>
          <ac:spMkLst>
            <pc:docMk/>
            <pc:sldMk cId="3239781393" sldId="11434"/>
            <ac:spMk id="75" creationId="{19C2A22A-3327-8547-8586-192E01C3F520}"/>
          </ac:spMkLst>
        </pc:spChg>
        <pc:spChg chg="add mod">
          <ac:chgData name="Mohammad Nofal" userId="47b4dbc5-0139-4dae-82aa-90d9d2bfe46d" providerId="ADAL" clId="{121DCCDE-8D51-674F-B625-863BD0B3D397}" dt="2020-04-15T12:31:17.361" v="1100" actId="164"/>
          <ac:spMkLst>
            <pc:docMk/>
            <pc:sldMk cId="3239781393" sldId="11434"/>
            <ac:spMk id="76" creationId="{83B6B153-B954-3640-A7FC-C7C584093DE9}"/>
          </ac:spMkLst>
        </pc:spChg>
        <pc:spChg chg="add mod">
          <ac:chgData name="Mohammad Nofal" userId="47b4dbc5-0139-4dae-82aa-90d9d2bfe46d" providerId="ADAL" clId="{121DCCDE-8D51-674F-B625-863BD0B3D397}" dt="2020-04-15T12:31:17.361" v="1100" actId="164"/>
          <ac:spMkLst>
            <pc:docMk/>
            <pc:sldMk cId="3239781393" sldId="11434"/>
            <ac:spMk id="77" creationId="{689F8F92-34EC-CA42-815D-FFB22C0D33BA}"/>
          </ac:spMkLst>
        </pc:spChg>
        <pc:spChg chg="del">
          <ac:chgData name="Mohammad Nofal" userId="47b4dbc5-0139-4dae-82aa-90d9d2bfe46d" providerId="ADAL" clId="{121DCCDE-8D51-674F-B625-863BD0B3D397}" dt="2020-04-15T12:32:26.666" v="1128" actId="478"/>
          <ac:spMkLst>
            <pc:docMk/>
            <pc:sldMk cId="3239781393" sldId="11434"/>
            <ac:spMk id="78" creationId="{5AE558F6-E790-CA40-A503-3F04A569B7CA}"/>
          </ac:spMkLst>
        </pc:spChg>
        <pc:spChg chg="del">
          <ac:chgData name="Mohammad Nofal" userId="47b4dbc5-0139-4dae-82aa-90d9d2bfe46d" providerId="ADAL" clId="{121DCCDE-8D51-674F-B625-863BD0B3D397}" dt="2020-04-15T12:32:26.666" v="1128" actId="478"/>
          <ac:spMkLst>
            <pc:docMk/>
            <pc:sldMk cId="3239781393" sldId="11434"/>
            <ac:spMk id="79" creationId="{8B0DAA8D-F8D2-1B48-B751-201F469B0B2A}"/>
          </ac:spMkLst>
        </pc:spChg>
        <pc:spChg chg="mod">
          <ac:chgData name="Mohammad Nofal" userId="47b4dbc5-0139-4dae-82aa-90d9d2bfe46d" providerId="ADAL" clId="{121DCCDE-8D51-674F-B625-863BD0B3D397}" dt="2020-04-15T12:31:22.553" v="1101"/>
          <ac:spMkLst>
            <pc:docMk/>
            <pc:sldMk cId="3239781393" sldId="11434"/>
            <ac:spMk id="81" creationId="{F437C445-889B-C443-9956-D7FCFB87D548}"/>
          </ac:spMkLst>
        </pc:spChg>
        <pc:spChg chg="mod">
          <ac:chgData name="Mohammad Nofal" userId="47b4dbc5-0139-4dae-82aa-90d9d2bfe46d" providerId="ADAL" clId="{121DCCDE-8D51-674F-B625-863BD0B3D397}" dt="2020-04-15T12:31:22.553" v="1101"/>
          <ac:spMkLst>
            <pc:docMk/>
            <pc:sldMk cId="3239781393" sldId="11434"/>
            <ac:spMk id="85" creationId="{16E43A8B-D0E9-884E-BA08-2517EF0D2CDC}"/>
          </ac:spMkLst>
        </pc:spChg>
        <pc:spChg chg="mod">
          <ac:chgData name="Mohammad Nofal" userId="47b4dbc5-0139-4dae-82aa-90d9d2bfe46d" providerId="ADAL" clId="{121DCCDE-8D51-674F-B625-863BD0B3D397}" dt="2020-04-15T12:31:22.553" v="1101"/>
          <ac:spMkLst>
            <pc:docMk/>
            <pc:sldMk cId="3239781393" sldId="11434"/>
            <ac:spMk id="86" creationId="{97902D35-29CC-C941-8CC3-526E4495228B}"/>
          </ac:spMkLst>
        </pc:spChg>
        <pc:spChg chg="mod">
          <ac:chgData name="Mohammad Nofal" userId="47b4dbc5-0139-4dae-82aa-90d9d2bfe46d" providerId="ADAL" clId="{121DCCDE-8D51-674F-B625-863BD0B3D397}" dt="2020-04-15T12:31:22.553" v="1101"/>
          <ac:spMkLst>
            <pc:docMk/>
            <pc:sldMk cId="3239781393" sldId="11434"/>
            <ac:spMk id="89" creationId="{A31EF99F-1EBA-0741-A197-FDF6920D0A4F}"/>
          </ac:spMkLst>
        </pc:spChg>
        <pc:spChg chg="mod">
          <ac:chgData name="Mohammad Nofal" userId="47b4dbc5-0139-4dae-82aa-90d9d2bfe46d" providerId="ADAL" clId="{121DCCDE-8D51-674F-B625-863BD0B3D397}" dt="2020-04-15T12:31:22.553" v="1101"/>
          <ac:spMkLst>
            <pc:docMk/>
            <pc:sldMk cId="3239781393" sldId="11434"/>
            <ac:spMk id="95" creationId="{8604F0F4-6209-F143-974C-C511E22AD109}"/>
          </ac:spMkLst>
        </pc:spChg>
        <pc:spChg chg="del mod">
          <ac:chgData name="Mohammad Nofal" userId="47b4dbc5-0139-4dae-82aa-90d9d2bfe46d" providerId="ADAL" clId="{121DCCDE-8D51-674F-B625-863BD0B3D397}" dt="2020-04-15T12:32:26.666" v="1128" actId="478"/>
          <ac:spMkLst>
            <pc:docMk/>
            <pc:sldMk cId="3239781393" sldId="11434"/>
            <ac:spMk id="96" creationId="{77518E37-5ECA-334A-94E4-775B23600DDD}"/>
          </ac:spMkLst>
        </pc:spChg>
        <pc:spChg chg="del">
          <ac:chgData name="Mohammad Nofal" userId="47b4dbc5-0139-4dae-82aa-90d9d2bfe46d" providerId="ADAL" clId="{121DCCDE-8D51-674F-B625-863BD0B3D397}" dt="2020-04-15T12:32:26.666" v="1128" actId="478"/>
          <ac:spMkLst>
            <pc:docMk/>
            <pc:sldMk cId="3239781393" sldId="11434"/>
            <ac:spMk id="97" creationId="{EA302933-77C4-5C4E-85D8-C4B5C0618F29}"/>
          </ac:spMkLst>
        </pc:spChg>
        <pc:spChg chg="mod">
          <ac:chgData name="Mohammad Nofal" userId="47b4dbc5-0139-4dae-82aa-90d9d2bfe46d" providerId="ADAL" clId="{121DCCDE-8D51-674F-B625-863BD0B3D397}" dt="2020-04-15T12:36:16.479" v="1215" actId="14100"/>
          <ac:spMkLst>
            <pc:docMk/>
            <pc:sldMk cId="3239781393" sldId="11434"/>
            <ac:spMk id="98" creationId="{154A9C12-B1B5-8048-84D8-726A445DA613}"/>
          </ac:spMkLst>
        </pc:spChg>
        <pc:spChg chg="mod">
          <ac:chgData name="Mohammad Nofal" userId="47b4dbc5-0139-4dae-82aa-90d9d2bfe46d" providerId="ADAL" clId="{121DCCDE-8D51-674F-B625-863BD0B3D397}" dt="2020-04-15T12:40:18.600" v="1235"/>
          <ac:spMkLst>
            <pc:docMk/>
            <pc:sldMk cId="3239781393" sldId="11434"/>
            <ac:spMk id="99" creationId="{620C0815-6640-DE45-A8AC-5B77AC45A504}"/>
          </ac:spMkLst>
        </pc:spChg>
        <pc:spChg chg="mod">
          <ac:chgData name="Mohammad Nofal" userId="47b4dbc5-0139-4dae-82aa-90d9d2bfe46d" providerId="ADAL" clId="{121DCCDE-8D51-674F-B625-863BD0B3D397}" dt="2020-04-15T12:31:53.556" v="1124" actId="20577"/>
          <ac:spMkLst>
            <pc:docMk/>
            <pc:sldMk cId="3239781393" sldId="11434"/>
            <ac:spMk id="100" creationId="{3029FB9D-88D2-5C45-BFBD-E9811A7C9069}"/>
          </ac:spMkLst>
        </pc:spChg>
        <pc:spChg chg="mod">
          <ac:chgData name="Mohammad Nofal" userId="47b4dbc5-0139-4dae-82aa-90d9d2bfe46d" providerId="ADAL" clId="{121DCCDE-8D51-674F-B625-863BD0B3D397}" dt="2020-04-15T12:31:40.801" v="1113" actId="20577"/>
          <ac:spMkLst>
            <pc:docMk/>
            <pc:sldMk cId="3239781393" sldId="11434"/>
            <ac:spMk id="101" creationId="{0BB4F5D5-AC7E-6945-9D17-7AE719FE1136}"/>
          </ac:spMkLst>
        </pc:spChg>
        <pc:spChg chg="mod">
          <ac:chgData name="Mohammad Nofal" userId="47b4dbc5-0139-4dae-82aa-90d9d2bfe46d" providerId="ADAL" clId="{121DCCDE-8D51-674F-B625-863BD0B3D397}" dt="2020-04-15T12:32:48.514" v="1130"/>
          <ac:spMkLst>
            <pc:docMk/>
            <pc:sldMk cId="3239781393" sldId="11434"/>
            <ac:spMk id="103" creationId="{3A0F9BC9-24C0-804E-B250-B94C71EC7263}"/>
          </ac:spMkLst>
        </pc:spChg>
        <pc:spChg chg="mod">
          <ac:chgData name="Mohammad Nofal" userId="47b4dbc5-0139-4dae-82aa-90d9d2bfe46d" providerId="ADAL" clId="{121DCCDE-8D51-674F-B625-863BD0B3D397}" dt="2020-04-15T12:32:48.514" v="1130"/>
          <ac:spMkLst>
            <pc:docMk/>
            <pc:sldMk cId="3239781393" sldId="11434"/>
            <ac:spMk id="106" creationId="{04A97F41-FD10-3F47-A3B2-81EC5A7039CD}"/>
          </ac:spMkLst>
        </pc:spChg>
        <pc:spChg chg="mod">
          <ac:chgData name="Mohammad Nofal" userId="47b4dbc5-0139-4dae-82aa-90d9d2bfe46d" providerId="ADAL" clId="{121DCCDE-8D51-674F-B625-863BD0B3D397}" dt="2020-04-15T12:32:48.514" v="1130"/>
          <ac:spMkLst>
            <pc:docMk/>
            <pc:sldMk cId="3239781393" sldId="11434"/>
            <ac:spMk id="107" creationId="{7422B725-4F82-9344-9B54-9865D8878697}"/>
          </ac:spMkLst>
        </pc:spChg>
        <pc:spChg chg="mod">
          <ac:chgData name="Mohammad Nofal" userId="47b4dbc5-0139-4dae-82aa-90d9d2bfe46d" providerId="ADAL" clId="{121DCCDE-8D51-674F-B625-863BD0B3D397}" dt="2020-04-15T12:32:48.514" v="1130"/>
          <ac:spMkLst>
            <pc:docMk/>
            <pc:sldMk cId="3239781393" sldId="11434"/>
            <ac:spMk id="108" creationId="{8B0318CC-D9AE-054E-B7DF-DEADCE53F21F}"/>
          </ac:spMkLst>
        </pc:spChg>
        <pc:spChg chg="mod">
          <ac:chgData name="Mohammad Nofal" userId="47b4dbc5-0139-4dae-82aa-90d9d2bfe46d" providerId="ADAL" clId="{121DCCDE-8D51-674F-B625-863BD0B3D397}" dt="2020-04-15T12:32:48.514" v="1130"/>
          <ac:spMkLst>
            <pc:docMk/>
            <pc:sldMk cId="3239781393" sldId="11434"/>
            <ac:spMk id="112" creationId="{0270B4F4-D5D7-414F-88CD-052AAF5143F9}"/>
          </ac:spMkLst>
        </pc:spChg>
        <pc:spChg chg="mod">
          <ac:chgData name="Mohammad Nofal" userId="47b4dbc5-0139-4dae-82aa-90d9d2bfe46d" providerId="ADAL" clId="{121DCCDE-8D51-674F-B625-863BD0B3D397}" dt="2020-04-15T12:32:48.514" v="1130"/>
          <ac:spMkLst>
            <pc:docMk/>
            <pc:sldMk cId="3239781393" sldId="11434"/>
            <ac:spMk id="113" creationId="{626E517F-A72A-1B4C-84C4-C465ED158174}"/>
          </ac:spMkLst>
        </pc:spChg>
        <pc:spChg chg="mod">
          <ac:chgData name="Mohammad Nofal" userId="47b4dbc5-0139-4dae-82aa-90d9d2bfe46d" providerId="ADAL" clId="{121DCCDE-8D51-674F-B625-863BD0B3D397}" dt="2020-04-15T12:32:48.514" v="1130"/>
          <ac:spMkLst>
            <pc:docMk/>
            <pc:sldMk cId="3239781393" sldId="11434"/>
            <ac:spMk id="114" creationId="{030AF8C4-C04D-964A-9228-0366D54F0AA5}"/>
          </ac:spMkLst>
        </pc:spChg>
        <pc:spChg chg="add mod">
          <ac:chgData name="Mohammad Nofal" userId="47b4dbc5-0139-4dae-82aa-90d9d2bfe46d" providerId="ADAL" clId="{121DCCDE-8D51-674F-B625-863BD0B3D397}" dt="2020-04-15T12:33:04.595" v="1134" actId="14100"/>
          <ac:spMkLst>
            <pc:docMk/>
            <pc:sldMk cId="3239781393" sldId="11434"/>
            <ac:spMk id="115" creationId="{05111613-CD61-2145-BFB8-633C7C12E954}"/>
          </ac:spMkLst>
        </pc:spChg>
        <pc:spChg chg="mod">
          <ac:chgData name="Mohammad Nofal" userId="47b4dbc5-0139-4dae-82aa-90d9d2bfe46d" providerId="ADAL" clId="{121DCCDE-8D51-674F-B625-863BD0B3D397}" dt="2020-04-15T12:33:07.672" v="1135"/>
          <ac:spMkLst>
            <pc:docMk/>
            <pc:sldMk cId="3239781393" sldId="11434"/>
            <ac:spMk id="117" creationId="{A9E8AD7B-6DD9-AE4A-9E3C-E23DCC0969DF}"/>
          </ac:spMkLst>
        </pc:spChg>
        <pc:spChg chg="mod">
          <ac:chgData name="Mohammad Nofal" userId="47b4dbc5-0139-4dae-82aa-90d9d2bfe46d" providerId="ADAL" clId="{121DCCDE-8D51-674F-B625-863BD0B3D397}" dt="2020-04-15T12:33:07.672" v="1135"/>
          <ac:spMkLst>
            <pc:docMk/>
            <pc:sldMk cId="3239781393" sldId="11434"/>
            <ac:spMk id="120" creationId="{CB943E3A-AD63-6E4C-A9AF-50424C235650}"/>
          </ac:spMkLst>
        </pc:spChg>
        <pc:spChg chg="mod">
          <ac:chgData name="Mohammad Nofal" userId="47b4dbc5-0139-4dae-82aa-90d9d2bfe46d" providerId="ADAL" clId="{121DCCDE-8D51-674F-B625-863BD0B3D397}" dt="2020-04-15T12:33:07.672" v="1135"/>
          <ac:spMkLst>
            <pc:docMk/>
            <pc:sldMk cId="3239781393" sldId="11434"/>
            <ac:spMk id="121" creationId="{8B17A716-8ED7-E94C-BC40-D7253E5E32F5}"/>
          </ac:spMkLst>
        </pc:spChg>
        <pc:spChg chg="mod">
          <ac:chgData name="Mohammad Nofal" userId="47b4dbc5-0139-4dae-82aa-90d9d2bfe46d" providerId="ADAL" clId="{121DCCDE-8D51-674F-B625-863BD0B3D397}" dt="2020-04-15T12:33:07.672" v="1135"/>
          <ac:spMkLst>
            <pc:docMk/>
            <pc:sldMk cId="3239781393" sldId="11434"/>
            <ac:spMk id="122" creationId="{5084518D-E571-D344-B758-D28FA41F4600}"/>
          </ac:spMkLst>
        </pc:spChg>
        <pc:spChg chg="mod">
          <ac:chgData name="Mohammad Nofal" userId="47b4dbc5-0139-4dae-82aa-90d9d2bfe46d" providerId="ADAL" clId="{121DCCDE-8D51-674F-B625-863BD0B3D397}" dt="2020-04-15T12:33:07.672" v="1135"/>
          <ac:spMkLst>
            <pc:docMk/>
            <pc:sldMk cId="3239781393" sldId="11434"/>
            <ac:spMk id="126" creationId="{27DC6FE0-5007-2F4D-8EC2-B258305EE938}"/>
          </ac:spMkLst>
        </pc:spChg>
        <pc:spChg chg="mod">
          <ac:chgData name="Mohammad Nofal" userId="47b4dbc5-0139-4dae-82aa-90d9d2bfe46d" providerId="ADAL" clId="{121DCCDE-8D51-674F-B625-863BD0B3D397}" dt="2020-04-15T12:34:42.555" v="1192" actId="20577"/>
          <ac:spMkLst>
            <pc:docMk/>
            <pc:sldMk cId="3239781393" sldId="11434"/>
            <ac:spMk id="127" creationId="{716D98EA-9CDD-7148-A1D4-A7E0BE838C50}"/>
          </ac:spMkLst>
        </pc:spChg>
        <pc:spChg chg="mod">
          <ac:chgData name="Mohammad Nofal" userId="47b4dbc5-0139-4dae-82aa-90d9d2bfe46d" providerId="ADAL" clId="{121DCCDE-8D51-674F-B625-863BD0B3D397}" dt="2020-04-15T12:37:04.023" v="1217" actId="1076"/>
          <ac:spMkLst>
            <pc:docMk/>
            <pc:sldMk cId="3239781393" sldId="11434"/>
            <ac:spMk id="128" creationId="{89DCBF54-1D06-664C-875C-95EA4C206106}"/>
          </ac:spMkLst>
        </pc:spChg>
        <pc:spChg chg="add del mod">
          <ac:chgData name="Mohammad Nofal" userId="47b4dbc5-0139-4dae-82aa-90d9d2bfe46d" providerId="ADAL" clId="{121DCCDE-8D51-674F-B625-863BD0B3D397}" dt="2020-04-15T12:33:37.785" v="1169"/>
          <ac:spMkLst>
            <pc:docMk/>
            <pc:sldMk cId="3239781393" sldId="11434"/>
            <ac:spMk id="129" creationId="{07D89744-9CB7-EC40-A8F4-19BFB2A40D2B}"/>
          </ac:spMkLst>
        </pc:spChg>
        <pc:spChg chg="mod">
          <ac:chgData name="Mohammad Nofal" userId="47b4dbc5-0139-4dae-82aa-90d9d2bfe46d" providerId="ADAL" clId="{121DCCDE-8D51-674F-B625-863BD0B3D397}" dt="2020-04-15T12:33:41.380" v="1170"/>
          <ac:spMkLst>
            <pc:docMk/>
            <pc:sldMk cId="3239781393" sldId="11434"/>
            <ac:spMk id="132" creationId="{B4256225-9853-0E47-8E6D-241078684E86}"/>
          </ac:spMkLst>
        </pc:spChg>
        <pc:spChg chg="add mod">
          <ac:chgData name="Mohammad Nofal" userId="47b4dbc5-0139-4dae-82aa-90d9d2bfe46d" providerId="ADAL" clId="{121DCCDE-8D51-674F-B625-863BD0B3D397}" dt="2020-04-15T12:34:07.816" v="1185" actId="20577"/>
          <ac:spMkLst>
            <pc:docMk/>
            <pc:sldMk cId="3239781393" sldId="11434"/>
            <ac:spMk id="133" creationId="{B970ABF1-2A53-024E-A41F-5D0362444EE0}"/>
          </ac:spMkLst>
        </pc:spChg>
        <pc:spChg chg="add mod">
          <ac:chgData name="Mohammad Nofal" userId="47b4dbc5-0139-4dae-82aa-90d9d2bfe46d" providerId="ADAL" clId="{121DCCDE-8D51-674F-B625-863BD0B3D397}" dt="2020-04-15T12:35:19.761" v="1206" actId="1076"/>
          <ac:spMkLst>
            <pc:docMk/>
            <pc:sldMk cId="3239781393" sldId="11434"/>
            <ac:spMk id="134" creationId="{3F488F73-BEFC-CC43-AAB0-F9BBEBCFD2C7}"/>
          </ac:spMkLst>
        </pc:spChg>
        <pc:spChg chg="add mod">
          <ac:chgData name="Mohammad Nofal" userId="47b4dbc5-0139-4dae-82aa-90d9d2bfe46d" providerId="ADAL" clId="{121DCCDE-8D51-674F-B625-863BD0B3D397}" dt="2020-04-15T12:40:42.989" v="1268" actId="20577"/>
          <ac:spMkLst>
            <pc:docMk/>
            <pc:sldMk cId="3239781393" sldId="11434"/>
            <ac:spMk id="136" creationId="{C0715F09-9B13-C243-9E55-014307AD540B}"/>
          </ac:spMkLst>
        </pc:spChg>
        <pc:spChg chg="add mod">
          <ac:chgData name="Mohammad Nofal" userId="47b4dbc5-0139-4dae-82aa-90d9d2bfe46d" providerId="ADAL" clId="{121DCCDE-8D51-674F-B625-863BD0B3D397}" dt="2020-04-15T12:41:45.653" v="1292" actId="688"/>
          <ac:spMkLst>
            <pc:docMk/>
            <pc:sldMk cId="3239781393" sldId="11434"/>
            <ac:spMk id="138" creationId="{EA133180-835B-D946-8A27-8701D7869F6C}"/>
          </ac:spMkLst>
        </pc:spChg>
        <pc:grpChg chg="add mod">
          <ac:chgData name="Mohammad Nofal" userId="47b4dbc5-0139-4dae-82aa-90d9d2bfe46d" providerId="ADAL" clId="{121DCCDE-8D51-674F-B625-863BD0B3D397}" dt="2020-04-15T12:36:03.104" v="1213" actId="1076"/>
          <ac:grpSpMkLst>
            <pc:docMk/>
            <pc:sldMk cId="3239781393" sldId="11434"/>
            <ac:grpSpMk id="4" creationId="{32CF3045-0EEE-5543-93C0-34260D073561}"/>
          </ac:grpSpMkLst>
        </pc:grpChg>
        <pc:grpChg chg="del">
          <ac:chgData name="Mohammad Nofal" userId="47b4dbc5-0139-4dae-82aa-90d9d2bfe46d" providerId="ADAL" clId="{121DCCDE-8D51-674F-B625-863BD0B3D397}" dt="2020-04-15T12:32:20.848" v="1127" actId="478"/>
          <ac:grpSpMkLst>
            <pc:docMk/>
            <pc:sldMk cId="3239781393" sldId="11434"/>
            <ac:grpSpMk id="7" creationId="{9751497C-B8F0-2145-9331-FB12FE055656}"/>
          </ac:grpSpMkLst>
        </pc:grpChg>
        <pc:grpChg chg="del">
          <ac:chgData name="Mohammad Nofal" userId="47b4dbc5-0139-4dae-82aa-90d9d2bfe46d" providerId="ADAL" clId="{121DCCDE-8D51-674F-B625-863BD0B3D397}" dt="2020-04-15T12:20:55.520" v="943" actId="478"/>
          <ac:grpSpMkLst>
            <pc:docMk/>
            <pc:sldMk cId="3239781393" sldId="11434"/>
            <ac:grpSpMk id="9" creationId="{8750745B-6A35-4748-A15B-C39E18243197}"/>
          </ac:grpSpMkLst>
        </pc:grpChg>
        <pc:grpChg chg="add mod">
          <ac:chgData name="Mohammad Nofal" userId="47b4dbc5-0139-4dae-82aa-90d9d2bfe46d" providerId="ADAL" clId="{121DCCDE-8D51-674F-B625-863BD0B3D397}" dt="2020-04-15T12:22:04.543" v="975" actId="164"/>
          <ac:grpSpMkLst>
            <pc:docMk/>
            <pc:sldMk cId="3239781393" sldId="11434"/>
            <ac:grpSpMk id="12" creationId="{85637E52-A09B-CC40-A081-FD76FA2FE2AD}"/>
          </ac:grpSpMkLst>
        </pc:grpChg>
        <pc:grpChg chg="add mod">
          <ac:chgData name="Mohammad Nofal" userId="47b4dbc5-0139-4dae-82aa-90d9d2bfe46d" providerId="ADAL" clId="{121DCCDE-8D51-674F-B625-863BD0B3D397}" dt="2020-04-15T12:31:17.361" v="1100" actId="164"/>
          <ac:grpSpMkLst>
            <pc:docMk/>
            <pc:sldMk cId="3239781393" sldId="11434"/>
            <ac:grpSpMk id="15" creationId="{2F4945EB-B923-CA4C-8E35-61FBA3CBB142}"/>
          </ac:grpSpMkLst>
        </pc:grpChg>
        <pc:grpChg chg="del">
          <ac:chgData name="Mohammad Nofal" userId="47b4dbc5-0139-4dae-82aa-90d9d2bfe46d" providerId="ADAL" clId="{121DCCDE-8D51-674F-B625-863BD0B3D397}" dt="2020-04-15T12:32:26.666" v="1128" actId="478"/>
          <ac:grpSpMkLst>
            <pc:docMk/>
            <pc:sldMk cId="3239781393" sldId="11434"/>
            <ac:grpSpMk id="42" creationId="{06061C91-0572-8D4C-B007-3A77ECE49B8F}"/>
          </ac:grpSpMkLst>
        </pc:grpChg>
        <pc:grpChg chg="del">
          <ac:chgData name="Mohammad Nofal" userId="47b4dbc5-0139-4dae-82aa-90d9d2bfe46d" providerId="ADAL" clId="{121DCCDE-8D51-674F-B625-863BD0B3D397}" dt="2020-04-15T12:32:26.666" v="1128" actId="478"/>
          <ac:grpSpMkLst>
            <pc:docMk/>
            <pc:sldMk cId="3239781393" sldId="11434"/>
            <ac:grpSpMk id="46" creationId="{4699B835-49B8-B942-AC9A-B197594B27ED}"/>
          </ac:grpSpMkLst>
        </pc:grpChg>
        <pc:grpChg chg="add mod">
          <ac:chgData name="Mohammad Nofal" userId="47b4dbc5-0139-4dae-82aa-90d9d2bfe46d" providerId="ADAL" clId="{121DCCDE-8D51-674F-B625-863BD0B3D397}" dt="2020-04-15T12:31:29.290" v="1102" actId="1076"/>
          <ac:grpSpMkLst>
            <pc:docMk/>
            <pc:sldMk cId="3239781393" sldId="11434"/>
            <ac:grpSpMk id="80" creationId="{A7E711D3-8A78-8B40-A78E-E927E09E198B}"/>
          </ac:grpSpMkLst>
        </pc:grpChg>
        <pc:grpChg chg="del">
          <ac:chgData name="Mohammad Nofal" userId="47b4dbc5-0139-4dae-82aa-90d9d2bfe46d" providerId="ADAL" clId="{121DCCDE-8D51-674F-B625-863BD0B3D397}" dt="2020-04-15T12:17:38.528" v="910" actId="478"/>
          <ac:grpSpMkLst>
            <pc:docMk/>
            <pc:sldMk cId="3239781393" sldId="11434"/>
            <ac:grpSpMk id="92" creationId="{4CE752BE-4F79-E64C-A13C-E7AAA2EBC12A}"/>
          </ac:grpSpMkLst>
        </pc:grpChg>
        <pc:grpChg chg="add del mod">
          <ac:chgData name="Mohammad Nofal" userId="47b4dbc5-0139-4dae-82aa-90d9d2bfe46d" providerId="ADAL" clId="{121DCCDE-8D51-674F-B625-863BD0B3D397}" dt="2020-04-15T12:32:50.333" v="1131"/>
          <ac:grpSpMkLst>
            <pc:docMk/>
            <pc:sldMk cId="3239781393" sldId="11434"/>
            <ac:grpSpMk id="102" creationId="{BA708D4D-1E9E-C140-8944-34E2688BD3A9}"/>
          </ac:grpSpMkLst>
        </pc:grpChg>
        <pc:grpChg chg="add mod">
          <ac:chgData name="Mohammad Nofal" userId="47b4dbc5-0139-4dae-82aa-90d9d2bfe46d" providerId="ADAL" clId="{121DCCDE-8D51-674F-B625-863BD0B3D397}" dt="2020-04-15T12:33:13.104" v="1136" actId="1076"/>
          <ac:grpSpMkLst>
            <pc:docMk/>
            <pc:sldMk cId="3239781393" sldId="11434"/>
            <ac:grpSpMk id="116" creationId="{B29534DC-25A1-A045-A004-ADA296CB4B66}"/>
          </ac:grpSpMkLst>
        </pc:grpChg>
        <pc:grpChg chg="add mod">
          <ac:chgData name="Mohammad Nofal" userId="47b4dbc5-0139-4dae-82aa-90d9d2bfe46d" providerId="ADAL" clId="{121DCCDE-8D51-674F-B625-863BD0B3D397}" dt="2020-04-15T12:33:49.453" v="1171" actId="1076"/>
          <ac:grpSpMkLst>
            <pc:docMk/>
            <pc:sldMk cId="3239781393" sldId="11434"/>
            <ac:grpSpMk id="130" creationId="{57749338-48C5-1C4E-96E7-E3A737C7FD66}"/>
          </ac:grpSpMkLst>
        </pc:grpChg>
        <pc:picChg chg="del">
          <ac:chgData name="Mohammad Nofal" userId="47b4dbc5-0139-4dae-82aa-90d9d2bfe46d" providerId="ADAL" clId="{121DCCDE-8D51-674F-B625-863BD0B3D397}" dt="2020-04-15T12:18:16.355" v="916" actId="478"/>
          <ac:picMkLst>
            <pc:docMk/>
            <pc:sldMk cId="3239781393" sldId="11434"/>
            <ac:picMk id="3" creationId="{3A5020E8-8518-41BB-BD4E-860ABFB04851}"/>
          </ac:picMkLst>
        </pc:picChg>
        <pc:picChg chg="mod">
          <ac:chgData name="Mohammad Nofal" userId="47b4dbc5-0139-4dae-82aa-90d9d2bfe46d" providerId="ADAL" clId="{121DCCDE-8D51-674F-B625-863BD0B3D397}" dt="2020-04-15T12:34:56.069" v="1195" actId="1076"/>
          <ac:picMkLst>
            <pc:docMk/>
            <pc:sldMk cId="3239781393" sldId="11434"/>
            <ac:picMk id="59" creationId="{DD4D065D-3891-2741-BD99-3008E862A8DB}"/>
          </ac:picMkLst>
        </pc:picChg>
        <pc:picChg chg="add mod">
          <ac:chgData name="Mohammad Nofal" userId="47b4dbc5-0139-4dae-82aa-90d9d2bfe46d" providerId="ADAL" clId="{121DCCDE-8D51-674F-B625-863BD0B3D397}" dt="2020-04-15T12:20:20.413" v="936" actId="164"/>
          <ac:picMkLst>
            <pc:docMk/>
            <pc:sldMk cId="3239781393" sldId="11434"/>
            <ac:picMk id="60" creationId="{9C355966-EDBB-614E-9F8C-A4D6FAFC3DB4}"/>
          </ac:picMkLst>
        </pc:picChg>
        <pc:picChg chg="add mod">
          <ac:chgData name="Mohammad Nofal" userId="47b4dbc5-0139-4dae-82aa-90d9d2bfe46d" providerId="ADAL" clId="{121DCCDE-8D51-674F-B625-863BD0B3D397}" dt="2020-04-15T12:22:04.543" v="975" actId="164"/>
          <ac:picMkLst>
            <pc:docMk/>
            <pc:sldMk cId="3239781393" sldId="11434"/>
            <ac:picMk id="63" creationId="{BEFE0646-D0B1-D04A-BDA3-3877AF715609}"/>
          </ac:picMkLst>
        </pc:picChg>
        <pc:picChg chg="add mod">
          <ac:chgData name="Mohammad Nofal" userId="47b4dbc5-0139-4dae-82aa-90d9d2bfe46d" providerId="ADAL" clId="{121DCCDE-8D51-674F-B625-863BD0B3D397}" dt="2020-04-15T12:31:17.361" v="1100" actId="164"/>
          <ac:picMkLst>
            <pc:docMk/>
            <pc:sldMk cId="3239781393" sldId="11434"/>
            <ac:picMk id="72" creationId="{5E3C8FB0-2E7A-8844-98A6-C2DF064FC312}"/>
          </ac:picMkLst>
        </pc:picChg>
        <pc:picChg chg="add mod">
          <ac:chgData name="Mohammad Nofal" userId="47b4dbc5-0139-4dae-82aa-90d9d2bfe46d" providerId="ADAL" clId="{121DCCDE-8D51-674F-B625-863BD0B3D397}" dt="2020-04-15T12:31:17.361" v="1100" actId="164"/>
          <ac:picMkLst>
            <pc:docMk/>
            <pc:sldMk cId="3239781393" sldId="11434"/>
            <ac:picMk id="73" creationId="{D3282A4B-47CF-4F49-AB10-C4D77DA22C45}"/>
          </ac:picMkLst>
        </pc:picChg>
        <pc:picChg chg="add mod">
          <ac:chgData name="Mohammad Nofal" userId="47b4dbc5-0139-4dae-82aa-90d9d2bfe46d" providerId="ADAL" clId="{121DCCDE-8D51-674F-B625-863BD0B3D397}" dt="2020-04-15T12:31:17.361" v="1100" actId="164"/>
          <ac:picMkLst>
            <pc:docMk/>
            <pc:sldMk cId="3239781393" sldId="11434"/>
            <ac:picMk id="74" creationId="{CDED1E95-4C98-0D4C-A68A-3357048E8267}"/>
          </ac:picMkLst>
        </pc:picChg>
        <pc:picChg chg="mod">
          <ac:chgData name="Mohammad Nofal" userId="47b4dbc5-0139-4dae-82aa-90d9d2bfe46d" providerId="ADAL" clId="{121DCCDE-8D51-674F-B625-863BD0B3D397}" dt="2020-04-15T12:31:22.553" v="1101"/>
          <ac:picMkLst>
            <pc:docMk/>
            <pc:sldMk cId="3239781393" sldId="11434"/>
            <ac:picMk id="90" creationId="{C2EDD1B1-F481-0042-BB60-8015C1BEE79A}"/>
          </ac:picMkLst>
        </pc:picChg>
        <pc:picChg chg="mod">
          <ac:chgData name="Mohammad Nofal" userId="47b4dbc5-0139-4dae-82aa-90d9d2bfe46d" providerId="ADAL" clId="{121DCCDE-8D51-674F-B625-863BD0B3D397}" dt="2020-04-15T12:31:22.553" v="1101"/>
          <ac:picMkLst>
            <pc:docMk/>
            <pc:sldMk cId="3239781393" sldId="11434"/>
            <ac:picMk id="91" creationId="{46FAEAE5-676A-6149-A20C-6C9210BC50F5}"/>
          </ac:picMkLst>
        </pc:picChg>
        <pc:picChg chg="mod">
          <ac:chgData name="Mohammad Nofal" userId="47b4dbc5-0139-4dae-82aa-90d9d2bfe46d" providerId="ADAL" clId="{121DCCDE-8D51-674F-B625-863BD0B3D397}" dt="2020-04-15T12:31:22.553" v="1101"/>
          <ac:picMkLst>
            <pc:docMk/>
            <pc:sldMk cId="3239781393" sldId="11434"/>
            <ac:picMk id="93" creationId="{19A00AE6-8EF5-AD42-BF3B-C61412B943B0}"/>
          </ac:picMkLst>
        </pc:picChg>
        <pc:picChg chg="mod">
          <ac:chgData name="Mohammad Nofal" userId="47b4dbc5-0139-4dae-82aa-90d9d2bfe46d" providerId="ADAL" clId="{121DCCDE-8D51-674F-B625-863BD0B3D397}" dt="2020-04-15T12:32:48.514" v="1130"/>
          <ac:picMkLst>
            <pc:docMk/>
            <pc:sldMk cId="3239781393" sldId="11434"/>
            <ac:picMk id="109" creationId="{474F5D2B-75C8-4B4A-89C3-CBC2305E6ECC}"/>
          </ac:picMkLst>
        </pc:picChg>
        <pc:picChg chg="mod">
          <ac:chgData name="Mohammad Nofal" userId="47b4dbc5-0139-4dae-82aa-90d9d2bfe46d" providerId="ADAL" clId="{121DCCDE-8D51-674F-B625-863BD0B3D397}" dt="2020-04-15T12:32:48.514" v="1130"/>
          <ac:picMkLst>
            <pc:docMk/>
            <pc:sldMk cId="3239781393" sldId="11434"/>
            <ac:picMk id="110" creationId="{B3C29140-D2AF-FE43-B78B-262D622F13A0}"/>
          </ac:picMkLst>
        </pc:picChg>
        <pc:picChg chg="mod">
          <ac:chgData name="Mohammad Nofal" userId="47b4dbc5-0139-4dae-82aa-90d9d2bfe46d" providerId="ADAL" clId="{121DCCDE-8D51-674F-B625-863BD0B3D397}" dt="2020-04-15T12:32:48.514" v="1130"/>
          <ac:picMkLst>
            <pc:docMk/>
            <pc:sldMk cId="3239781393" sldId="11434"/>
            <ac:picMk id="111" creationId="{4A1303B8-DB8A-C748-99F6-FA642224A66F}"/>
          </ac:picMkLst>
        </pc:picChg>
        <pc:picChg chg="mod">
          <ac:chgData name="Mohammad Nofal" userId="47b4dbc5-0139-4dae-82aa-90d9d2bfe46d" providerId="ADAL" clId="{121DCCDE-8D51-674F-B625-863BD0B3D397}" dt="2020-04-15T12:33:07.672" v="1135"/>
          <ac:picMkLst>
            <pc:docMk/>
            <pc:sldMk cId="3239781393" sldId="11434"/>
            <ac:picMk id="123" creationId="{3C75420C-41D8-E049-AA61-C6BD97CC88EC}"/>
          </ac:picMkLst>
        </pc:picChg>
        <pc:picChg chg="mod">
          <ac:chgData name="Mohammad Nofal" userId="47b4dbc5-0139-4dae-82aa-90d9d2bfe46d" providerId="ADAL" clId="{121DCCDE-8D51-674F-B625-863BD0B3D397}" dt="2020-04-15T12:33:07.672" v="1135"/>
          <ac:picMkLst>
            <pc:docMk/>
            <pc:sldMk cId="3239781393" sldId="11434"/>
            <ac:picMk id="124" creationId="{901506F5-BB21-B74E-8ED8-8855FAB2EF64}"/>
          </ac:picMkLst>
        </pc:picChg>
        <pc:picChg chg="mod">
          <ac:chgData name="Mohammad Nofal" userId="47b4dbc5-0139-4dae-82aa-90d9d2bfe46d" providerId="ADAL" clId="{121DCCDE-8D51-674F-B625-863BD0B3D397}" dt="2020-04-15T12:33:07.672" v="1135"/>
          <ac:picMkLst>
            <pc:docMk/>
            <pc:sldMk cId="3239781393" sldId="11434"/>
            <ac:picMk id="125" creationId="{0652FEF9-42EC-0E45-A207-139B4DDD81E0}"/>
          </ac:picMkLst>
        </pc:picChg>
        <pc:picChg chg="mod">
          <ac:chgData name="Mohammad Nofal" userId="47b4dbc5-0139-4dae-82aa-90d9d2bfe46d" providerId="ADAL" clId="{121DCCDE-8D51-674F-B625-863BD0B3D397}" dt="2020-04-15T12:33:41.380" v="1170"/>
          <ac:picMkLst>
            <pc:docMk/>
            <pc:sldMk cId="3239781393" sldId="11434"/>
            <ac:picMk id="131" creationId="{0A0D6E56-C38C-6C4E-AB67-DD637A01905A}"/>
          </ac:picMkLst>
        </pc:picChg>
        <pc:picChg chg="add mod">
          <ac:chgData name="Mohammad Nofal" userId="47b4dbc5-0139-4dae-82aa-90d9d2bfe46d" providerId="ADAL" clId="{121DCCDE-8D51-674F-B625-863BD0B3D397}" dt="2020-04-15T12:40:30.020" v="1239" actId="14100"/>
          <ac:picMkLst>
            <pc:docMk/>
            <pc:sldMk cId="3239781393" sldId="11434"/>
            <ac:picMk id="135" creationId="{77BB44AC-5E47-5947-B023-6D065893F2F1}"/>
          </ac:picMkLst>
        </pc:picChg>
        <pc:cxnChg chg="del">
          <ac:chgData name="Mohammad Nofal" userId="47b4dbc5-0139-4dae-82aa-90d9d2bfe46d" providerId="ADAL" clId="{121DCCDE-8D51-674F-B625-863BD0B3D397}" dt="2020-04-15T12:32:26.666" v="1128" actId="478"/>
          <ac:cxnSpMkLst>
            <pc:docMk/>
            <pc:sldMk cId="3239781393" sldId="11434"/>
            <ac:cxnSpMk id="5" creationId="{8D362462-8A3B-1348-85ED-3E6EE14286B1}"/>
          </ac:cxnSpMkLst>
        </pc:cxnChg>
        <pc:cxnChg chg="del">
          <ac:chgData name="Mohammad Nofal" userId="47b4dbc5-0139-4dae-82aa-90d9d2bfe46d" providerId="ADAL" clId="{121DCCDE-8D51-674F-B625-863BD0B3D397}" dt="2020-04-15T12:20:50.706" v="941" actId="478"/>
          <ac:cxnSpMkLst>
            <pc:docMk/>
            <pc:sldMk cId="3239781393" sldId="11434"/>
            <ac:cxnSpMk id="28" creationId="{E77B57A9-D0BA-C048-9BE7-EA4FED7A1B09}"/>
          </ac:cxnSpMkLst>
        </pc:cxnChg>
        <pc:cxnChg chg="del">
          <ac:chgData name="Mohammad Nofal" userId="47b4dbc5-0139-4dae-82aa-90d9d2bfe46d" providerId="ADAL" clId="{121DCCDE-8D51-674F-B625-863BD0B3D397}" dt="2020-04-15T12:18:17.936" v="917" actId="478"/>
          <ac:cxnSpMkLst>
            <pc:docMk/>
            <pc:sldMk cId="3239781393" sldId="11434"/>
            <ac:cxnSpMk id="36" creationId="{F36008AA-F348-47B3-ACA4-880B2F91015F}"/>
          </ac:cxnSpMkLst>
        </pc:cxnChg>
        <pc:cxnChg chg="del">
          <ac:chgData name="Mohammad Nofal" userId="47b4dbc5-0139-4dae-82aa-90d9d2bfe46d" providerId="ADAL" clId="{121DCCDE-8D51-674F-B625-863BD0B3D397}" dt="2020-04-15T12:32:26.666" v="1128" actId="478"/>
          <ac:cxnSpMkLst>
            <pc:docMk/>
            <pc:sldMk cId="3239781393" sldId="11434"/>
            <ac:cxnSpMk id="37" creationId="{3EF28F71-A743-6541-B479-93E95466805A}"/>
          </ac:cxnSpMkLst>
        </pc:cxnChg>
        <pc:cxnChg chg="add mod">
          <ac:chgData name="Mohammad Nofal" userId="47b4dbc5-0139-4dae-82aa-90d9d2bfe46d" providerId="ADAL" clId="{121DCCDE-8D51-674F-B625-863BD0B3D397}" dt="2020-04-15T12:31:17.361" v="1100" actId="164"/>
          <ac:cxnSpMkLst>
            <pc:docMk/>
            <pc:sldMk cId="3239781393" sldId="11434"/>
            <ac:cxnSpMk id="66" creationId="{62AB2AD9-024A-E845-BFDE-FDEE326630AD}"/>
          </ac:cxnSpMkLst>
        </pc:cxnChg>
        <pc:cxnChg chg="add mod">
          <ac:chgData name="Mohammad Nofal" userId="47b4dbc5-0139-4dae-82aa-90d9d2bfe46d" providerId="ADAL" clId="{121DCCDE-8D51-674F-B625-863BD0B3D397}" dt="2020-04-15T12:31:17.361" v="1100" actId="164"/>
          <ac:cxnSpMkLst>
            <pc:docMk/>
            <pc:sldMk cId="3239781393" sldId="11434"/>
            <ac:cxnSpMk id="67" creationId="{CB9B1B38-CB14-1947-84B6-33729E8CC077}"/>
          </ac:cxnSpMkLst>
        </pc:cxnChg>
        <pc:cxnChg chg="mod">
          <ac:chgData name="Mohammad Nofal" userId="47b4dbc5-0139-4dae-82aa-90d9d2bfe46d" providerId="ADAL" clId="{121DCCDE-8D51-674F-B625-863BD0B3D397}" dt="2020-04-15T12:31:22.553" v="1101"/>
          <ac:cxnSpMkLst>
            <pc:docMk/>
            <pc:sldMk cId="3239781393" sldId="11434"/>
            <ac:cxnSpMk id="82" creationId="{507D7077-D08D-4A4E-AC39-0AA15040277E}"/>
          </ac:cxnSpMkLst>
        </pc:cxnChg>
        <pc:cxnChg chg="del mod">
          <ac:chgData name="Mohammad Nofal" userId="47b4dbc5-0139-4dae-82aa-90d9d2bfe46d" providerId="ADAL" clId="{121DCCDE-8D51-674F-B625-863BD0B3D397}" dt="2020-04-15T12:20:53.180" v="942" actId="478"/>
          <ac:cxnSpMkLst>
            <pc:docMk/>
            <pc:sldMk cId="3239781393" sldId="11434"/>
            <ac:cxnSpMk id="83" creationId="{2279E1D0-0E4B-E144-A9C7-3BE61657DFDF}"/>
          </ac:cxnSpMkLst>
        </pc:cxnChg>
        <pc:cxnChg chg="mod">
          <ac:chgData name="Mohammad Nofal" userId="47b4dbc5-0139-4dae-82aa-90d9d2bfe46d" providerId="ADAL" clId="{121DCCDE-8D51-674F-B625-863BD0B3D397}" dt="2020-04-15T12:31:22.553" v="1101"/>
          <ac:cxnSpMkLst>
            <pc:docMk/>
            <pc:sldMk cId="3239781393" sldId="11434"/>
            <ac:cxnSpMk id="84" creationId="{53DBEC5C-E3B4-CC45-8CDC-94366C119FFE}"/>
          </ac:cxnSpMkLst>
        </pc:cxnChg>
        <pc:cxnChg chg="del">
          <ac:chgData name="Mohammad Nofal" userId="47b4dbc5-0139-4dae-82aa-90d9d2bfe46d" providerId="ADAL" clId="{121DCCDE-8D51-674F-B625-863BD0B3D397}" dt="2020-04-15T12:17:37.487" v="909" actId="478"/>
          <ac:cxnSpMkLst>
            <pc:docMk/>
            <pc:sldMk cId="3239781393" sldId="11434"/>
            <ac:cxnSpMk id="94" creationId="{61BF9986-575F-A045-9A19-9AD56DC50C4F}"/>
          </ac:cxnSpMkLst>
        </pc:cxnChg>
        <pc:cxnChg chg="mod">
          <ac:chgData name="Mohammad Nofal" userId="47b4dbc5-0139-4dae-82aa-90d9d2bfe46d" providerId="ADAL" clId="{121DCCDE-8D51-674F-B625-863BD0B3D397}" dt="2020-04-15T12:32:48.514" v="1130"/>
          <ac:cxnSpMkLst>
            <pc:docMk/>
            <pc:sldMk cId="3239781393" sldId="11434"/>
            <ac:cxnSpMk id="104" creationId="{0A54CCF6-EF2E-674A-B595-5D27850585D1}"/>
          </ac:cxnSpMkLst>
        </pc:cxnChg>
        <pc:cxnChg chg="mod">
          <ac:chgData name="Mohammad Nofal" userId="47b4dbc5-0139-4dae-82aa-90d9d2bfe46d" providerId="ADAL" clId="{121DCCDE-8D51-674F-B625-863BD0B3D397}" dt="2020-04-15T12:32:48.514" v="1130"/>
          <ac:cxnSpMkLst>
            <pc:docMk/>
            <pc:sldMk cId="3239781393" sldId="11434"/>
            <ac:cxnSpMk id="105" creationId="{46CC27E0-17E3-3445-BE1F-BEFB7981C65C}"/>
          </ac:cxnSpMkLst>
        </pc:cxnChg>
        <pc:cxnChg chg="mod">
          <ac:chgData name="Mohammad Nofal" userId="47b4dbc5-0139-4dae-82aa-90d9d2bfe46d" providerId="ADAL" clId="{121DCCDE-8D51-674F-B625-863BD0B3D397}" dt="2020-04-15T12:33:07.672" v="1135"/>
          <ac:cxnSpMkLst>
            <pc:docMk/>
            <pc:sldMk cId="3239781393" sldId="11434"/>
            <ac:cxnSpMk id="118" creationId="{3130CFBF-8FC2-BF4C-B7A0-B2DDDFEAFBF7}"/>
          </ac:cxnSpMkLst>
        </pc:cxnChg>
        <pc:cxnChg chg="mod">
          <ac:chgData name="Mohammad Nofal" userId="47b4dbc5-0139-4dae-82aa-90d9d2bfe46d" providerId="ADAL" clId="{121DCCDE-8D51-674F-B625-863BD0B3D397}" dt="2020-04-15T12:33:07.672" v="1135"/>
          <ac:cxnSpMkLst>
            <pc:docMk/>
            <pc:sldMk cId="3239781393" sldId="11434"/>
            <ac:cxnSpMk id="119" creationId="{E6BC053B-2CA4-1643-84E7-298D784AA9B5}"/>
          </ac:cxnSpMkLst>
        </pc:cxnChg>
        <pc:cxnChg chg="add mod">
          <ac:chgData name="Mohammad Nofal" userId="47b4dbc5-0139-4dae-82aa-90d9d2bfe46d" providerId="ADAL" clId="{121DCCDE-8D51-674F-B625-863BD0B3D397}" dt="2020-04-15T12:41:07.542" v="1271" actId="14100"/>
          <ac:cxnSpMkLst>
            <pc:docMk/>
            <pc:sldMk cId="3239781393" sldId="11434"/>
            <ac:cxnSpMk id="137" creationId="{458ECE58-6AB0-C140-BE63-9F2104B37FD8}"/>
          </ac:cxnSpMkLst>
        </pc:cxnChg>
      </pc:sldChg>
      <pc:sldChg chg="addSp delSp modSp add del">
        <pc:chgData name="Mohammad Nofal" userId="47b4dbc5-0139-4dae-82aa-90d9d2bfe46d" providerId="ADAL" clId="{121DCCDE-8D51-674F-B625-863BD0B3D397}" dt="2020-04-15T08:42:15.700" v="873" actId="2696"/>
        <pc:sldMkLst>
          <pc:docMk/>
          <pc:sldMk cId="2866553549" sldId="2076136848"/>
        </pc:sldMkLst>
        <pc:spChg chg="del">
          <ac:chgData name="Mohammad Nofal" userId="47b4dbc5-0139-4dae-82aa-90d9d2bfe46d" providerId="ADAL" clId="{121DCCDE-8D51-674F-B625-863BD0B3D397}" dt="2020-04-15T08:42:06.941" v="872" actId="478"/>
          <ac:spMkLst>
            <pc:docMk/>
            <pc:sldMk cId="2866553549" sldId="2076136848"/>
            <ac:spMk id="9" creationId="{07FE533D-A9FC-4088-85BE-C7A392E4E6B2}"/>
          </ac:spMkLst>
        </pc:spChg>
        <pc:spChg chg="del">
          <ac:chgData name="Mohammad Nofal" userId="47b4dbc5-0139-4dae-82aa-90d9d2bfe46d" providerId="ADAL" clId="{121DCCDE-8D51-674F-B625-863BD0B3D397}" dt="2020-04-15T08:42:06.941" v="872" actId="478"/>
          <ac:spMkLst>
            <pc:docMk/>
            <pc:sldMk cId="2866553549" sldId="2076136848"/>
            <ac:spMk id="10" creationId="{81B798D4-6C06-4E2E-8BFA-1AA66756B574}"/>
          </ac:spMkLst>
        </pc:spChg>
        <pc:spChg chg="del">
          <ac:chgData name="Mohammad Nofal" userId="47b4dbc5-0139-4dae-82aa-90d9d2bfe46d" providerId="ADAL" clId="{121DCCDE-8D51-674F-B625-863BD0B3D397}" dt="2020-04-15T08:42:01.566" v="870" actId="478"/>
          <ac:spMkLst>
            <pc:docMk/>
            <pc:sldMk cId="2866553549" sldId="2076136848"/>
            <ac:spMk id="11" creationId="{7F1C8CD4-A6E5-4E1F-A309-6470F78F6BE4}"/>
          </ac:spMkLst>
        </pc:spChg>
        <pc:spChg chg="del">
          <ac:chgData name="Mohammad Nofal" userId="47b4dbc5-0139-4dae-82aa-90d9d2bfe46d" providerId="ADAL" clId="{121DCCDE-8D51-674F-B625-863BD0B3D397}" dt="2020-04-15T08:42:03.320" v="871" actId="478"/>
          <ac:spMkLst>
            <pc:docMk/>
            <pc:sldMk cId="2866553549" sldId="2076136848"/>
            <ac:spMk id="12" creationId="{E98F1F50-0E6C-442B-9488-6A62708CB722}"/>
          </ac:spMkLst>
        </pc:spChg>
        <pc:spChg chg="del mod">
          <ac:chgData name="Mohammad Nofal" userId="47b4dbc5-0139-4dae-82aa-90d9d2bfe46d" providerId="ADAL" clId="{121DCCDE-8D51-674F-B625-863BD0B3D397}" dt="2020-04-15T08:41:57.686" v="867" actId="478"/>
          <ac:spMkLst>
            <pc:docMk/>
            <pc:sldMk cId="2866553549" sldId="2076136848"/>
            <ac:spMk id="14" creationId="{5D379305-F24E-448B-BB69-4B042B5BA49D}"/>
          </ac:spMkLst>
        </pc:spChg>
        <pc:spChg chg="del mod">
          <ac:chgData name="Mohammad Nofal" userId="47b4dbc5-0139-4dae-82aa-90d9d2bfe46d" providerId="ADAL" clId="{121DCCDE-8D51-674F-B625-863BD0B3D397}" dt="2020-04-15T08:41:59.687" v="869" actId="478"/>
          <ac:spMkLst>
            <pc:docMk/>
            <pc:sldMk cId="2866553549" sldId="2076136848"/>
            <ac:spMk id="15" creationId="{D6282701-84FE-410C-9EE9-4592A2631FBB}"/>
          </ac:spMkLst>
        </pc:spChg>
        <pc:spChg chg="del">
          <ac:chgData name="Mohammad Nofal" userId="47b4dbc5-0139-4dae-82aa-90d9d2bfe46d" providerId="ADAL" clId="{121DCCDE-8D51-674F-B625-863BD0B3D397}" dt="2020-04-15T08:41:52.715" v="864" actId="478"/>
          <ac:spMkLst>
            <pc:docMk/>
            <pc:sldMk cId="2866553549" sldId="2076136848"/>
            <ac:spMk id="16" creationId="{CB1E3FDD-193F-4589-991C-2CFC8211FDF9}"/>
          </ac:spMkLst>
        </pc:spChg>
        <pc:spChg chg="del">
          <ac:chgData name="Mohammad Nofal" userId="47b4dbc5-0139-4dae-82aa-90d9d2bfe46d" providerId="ADAL" clId="{121DCCDE-8D51-674F-B625-863BD0B3D397}" dt="2020-04-15T08:41:54.810" v="865" actId="478"/>
          <ac:spMkLst>
            <pc:docMk/>
            <pc:sldMk cId="2866553549" sldId="2076136848"/>
            <ac:spMk id="17" creationId="{E933DAE9-444B-4B1F-9DD9-BB493DEA398F}"/>
          </ac:spMkLst>
        </pc:spChg>
        <pc:spChg chg="add mod">
          <ac:chgData name="Mohammad Nofal" userId="47b4dbc5-0139-4dae-82aa-90d9d2bfe46d" providerId="ADAL" clId="{121DCCDE-8D51-674F-B625-863BD0B3D397}" dt="2020-04-15T08:42:06.941" v="872" actId="478"/>
          <ac:spMkLst>
            <pc:docMk/>
            <pc:sldMk cId="2866553549" sldId="2076136848"/>
            <ac:spMk id="18" creationId="{25766200-9D1B-7B4E-9781-588E9E561456}"/>
          </ac:spMkLst>
        </pc:spChg>
        <pc:spChg chg="add mod">
          <ac:chgData name="Mohammad Nofal" userId="47b4dbc5-0139-4dae-82aa-90d9d2bfe46d" providerId="ADAL" clId="{121DCCDE-8D51-674F-B625-863BD0B3D397}" dt="2020-04-15T08:42:06.941" v="872" actId="478"/>
          <ac:spMkLst>
            <pc:docMk/>
            <pc:sldMk cId="2866553549" sldId="2076136848"/>
            <ac:spMk id="20" creationId="{83D03B56-253C-1E44-8CEB-351D88AD9535}"/>
          </ac:spMkLst>
        </pc:spChg>
      </pc:sldChg>
      <pc:sldChg chg="add del">
        <pc:chgData name="Mohammad Nofal" userId="47b4dbc5-0139-4dae-82aa-90d9d2bfe46d" providerId="ADAL" clId="{121DCCDE-8D51-674F-B625-863BD0B3D397}" dt="2020-04-15T08:41:34.679" v="862"/>
        <pc:sldMkLst>
          <pc:docMk/>
          <pc:sldMk cId="4053262364" sldId="2076136848"/>
        </pc:sldMkLst>
      </pc:sldChg>
      <pc:sldMasterChg chg="delSldLayout">
        <pc:chgData name="Mohammad Nofal" userId="47b4dbc5-0139-4dae-82aa-90d9d2bfe46d" providerId="ADAL" clId="{121DCCDE-8D51-674F-B625-863BD0B3D397}" dt="2020-04-15T08:44:43.683" v="895" actId="2696"/>
        <pc:sldMasterMkLst>
          <pc:docMk/>
          <pc:sldMasterMk cId="3527315608" sldId="2147483798"/>
        </pc:sldMasterMkLst>
        <pc:sldLayoutChg chg="del">
          <pc:chgData name="Mohammad Nofal" userId="47b4dbc5-0139-4dae-82aa-90d9d2bfe46d" providerId="ADAL" clId="{121DCCDE-8D51-674F-B625-863BD0B3D397}" dt="2020-04-15T08:44:43.683" v="895" actId="2696"/>
          <pc:sldLayoutMkLst>
            <pc:docMk/>
            <pc:sldMasterMk cId="3527315608" sldId="2147483798"/>
            <pc:sldLayoutMk cId="1324704789" sldId="214748381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AA7D4B-0093-6E40-8901-B40968037152}" type="datetimeFigureOut">
              <a:rPr lang="en-US" smtClean="0"/>
              <a:t>4/15/20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648A08-B977-7345-B3BF-A5216F8C00D1}" type="slidenum">
              <a:rPr lang="en-US" smtClean="0"/>
              <a:t>‹#›</a:t>
            </a:fld>
            <a:endParaRPr lang="en-US"/>
          </a:p>
        </p:txBody>
      </p:sp>
    </p:spTree>
    <p:extLst>
      <p:ext uri="{BB962C8B-B14F-4D97-AF65-F5344CB8AC3E}">
        <p14:creationId xmlns:p14="http://schemas.microsoft.com/office/powerpoint/2010/main" val="3033800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charset="0"/>
                <a:ea typeface="Segoe UI" charset="0"/>
                <a:cs typeface="Segoe UI" charset="0"/>
              </a:rPr>
              <a:t>Speaker</a:t>
            </a:r>
            <a:r>
              <a:rPr lang="en-US" baseline="0" dirty="0">
                <a:latin typeface="Segoe UI" charset="0"/>
                <a:ea typeface="Segoe UI" charset="0"/>
                <a:cs typeface="Segoe UI" charset="0"/>
              </a:rPr>
              <a:t> image: </a:t>
            </a:r>
            <a:r>
              <a:rPr lang="en-US" b="1" baseline="0" dirty="0">
                <a:solidFill>
                  <a:srgbClr val="0070C0"/>
                </a:solidFill>
                <a:latin typeface="Segoe UI" charset="0"/>
                <a:ea typeface="Segoe UI" charset="0"/>
                <a:cs typeface="Segoe UI" charset="0"/>
              </a:rPr>
              <a:t>Insert/Paste image</a:t>
            </a:r>
            <a:r>
              <a:rPr lang="en-US" baseline="0" dirty="0">
                <a:solidFill>
                  <a:srgbClr val="0070C0"/>
                </a:solidFill>
                <a:latin typeface="Segoe UI" charset="0"/>
                <a:ea typeface="Segoe UI" charset="0"/>
                <a:cs typeface="Segoe UI" charset="0"/>
              </a:rPr>
              <a:t> </a:t>
            </a:r>
            <a:r>
              <a:rPr lang="en-US" baseline="0" dirty="0">
                <a:latin typeface="Segoe UI" charset="0"/>
                <a:ea typeface="Segoe UI" charset="0"/>
                <a:cs typeface="Segoe UI" charset="0"/>
              </a:rPr>
              <a:t>&gt; </a:t>
            </a:r>
            <a:r>
              <a:rPr lang="en-US" b="1" baseline="0" dirty="0">
                <a:latin typeface="Segoe UI" charset="0"/>
                <a:ea typeface="Segoe UI" charset="0"/>
                <a:cs typeface="Segoe UI" charset="0"/>
              </a:rPr>
              <a:t>Picture Format &gt; Crop &gt; Aspect Ratio 1:1</a:t>
            </a:r>
            <a:r>
              <a:rPr lang="en-US" baseline="0" dirty="0">
                <a:latin typeface="Segoe UI" charset="0"/>
                <a:ea typeface="Segoe UI" charset="0"/>
                <a:cs typeface="Segoe UI" charset="0"/>
              </a:rPr>
              <a:t> &gt; </a:t>
            </a:r>
            <a:r>
              <a:rPr lang="en-US" b="1" baseline="0" dirty="0">
                <a:latin typeface="Segoe UI" charset="0"/>
                <a:ea typeface="Segoe UI" charset="0"/>
                <a:cs typeface="Segoe UI" charset="0"/>
              </a:rPr>
              <a:t>Crop &gt; Crop to shape (circle) </a:t>
            </a:r>
            <a:r>
              <a:rPr lang="en-US" baseline="0" dirty="0">
                <a:latin typeface="Segoe UI" charset="0"/>
                <a:ea typeface="Segoe UI" charset="0"/>
                <a:cs typeface="Segoe UI" charset="0"/>
              </a:rPr>
              <a:t>&gt; </a:t>
            </a:r>
            <a:r>
              <a:rPr lang="en-US" b="1" baseline="0" dirty="0">
                <a:latin typeface="Segoe UI" charset="0"/>
                <a:ea typeface="Segoe UI" charset="0"/>
                <a:cs typeface="Segoe UI" charset="0"/>
              </a:rPr>
              <a:t>Resize to template</a:t>
            </a:r>
            <a:endParaRPr lang="en-US" b="1" dirty="0">
              <a:latin typeface="Segoe UI" charset="0"/>
              <a:ea typeface="Segoe UI" charset="0"/>
              <a:cs typeface="Segoe UI"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403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4/15/20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314678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04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of each component separately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 4:50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95951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room for improvement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 4:50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665368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 to the </a:t>
            </a:r>
            <a:r>
              <a:rPr lang="en-GB" dirty="0" err="1"/>
              <a:t>applicatoin</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 4:50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946634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considerations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 4:50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335751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higher the availability the higher the cost and complexity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 4:50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580848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Everything as code is a must</a:t>
            </a:r>
          </a:p>
          <a:p>
            <a:pPr marL="171450" indent="-171450">
              <a:buFontTx/>
              <a:buChar char="-"/>
            </a:pP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 4:50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387356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- 2 states (App Files and Data)</a:t>
            </a:r>
          </a:p>
          <a:p>
            <a:pPr marL="171450" indent="-171450">
              <a:buFontTx/>
              <a:buChar char="-"/>
            </a:pPr>
            <a:r>
              <a:rPr lang="en-US" dirty="0"/>
              <a:t>Now we have improved RTO and RPO, but we need higher availability! </a:t>
            </a:r>
          </a:p>
          <a:p>
            <a:pPr marL="171450" indent="-171450">
              <a:buFontTx/>
              <a:buChar char="-"/>
            </a:pPr>
            <a:r>
              <a:rPr lang="en-US" dirty="0"/>
              <a:t>No Azure files</a:t>
            </a:r>
          </a:p>
          <a:p>
            <a:pPr marL="171450" indent="-171450">
              <a:buFontTx/>
              <a:buChar char="-"/>
            </a:pPr>
            <a:r>
              <a:rPr lang="en-US" dirty="0"/>
              <a:t>Cross region snapshot isn’t available </a:t>
            </a:r>
          </a:p>
          <a:p>
            <a:pPr marL="171450" indent="-171450">
              <a:buFontTx/>
              <a:buChar char="-"/>
            </a:pPr>
            <a:r>
              <a:rPr lang="en-US" dirty="0"/>
              <a:t>Demo: no fan of video but time!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414E9-528B-4F66-B5E0-C354E13869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7424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 4:50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5134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 4:50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3314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 4:50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5477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Better availability </a:t>
            </a:r>
          </a:p>
          <a:p>
            <a:pPr marL="171450" indent="-171450">
              <a:buFontTx/>
              <a:buChar char="-"/>
            </a:pPr>
            <a:r>
              <a:rPr lang="en-US" dirty="0"/>
              <a:t>Disks </a:t>
            </a:r>
          </a:p>
          <a:p>
            <a:pPr marL="171450" indent="-171450">
              <a:buFontTx/>
              <a:buChar char="-"/>
            </a:pPr>
            <a:r>
              <a:rPr lang="en-US" dirty="0"/>
              <a:t>SLB</a:t>
            </a:r>
          </a:p>
          <a:p>
            <a:pPr marL="171450" indent="-171450">
              <a:buFontTx/>
              <a:buChar char="-"/>
            </a:pPr>
            <a:r>
              <a:rPr lang="en-US" dirty="0"/>
              <a:t>GA</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2568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How the application will look like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 4:50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823689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demo</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 4:50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5604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 4:50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0977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Protection from human errors only</a:t>
            </a:r>
          </a:p>
          <a:p>
            <a:pPr marL="171450" indent="-171450">
              <a:buFontTx/>
              <a:buChar char="-"/>
            </a:pPr>
            <a:r>
              <a:rPr lang="en-GB" dirty="0"/>
              <a:t>State externalized </a:t>
            </a:r>
          </a:p>
          <a:p>
            <a:pPr marL="171450" indent="-171450">
              <a:buFontTx/>
              <a:buChar char="-"/>
            </a:pP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 4:50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872947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ACID, relational data bases, only reads</a:t>
            </a:r>
          </a:p>
          <a:p>
            <a:pPr marL="171450" indent="-171450">
              <a:buFontTx/>
              <a:buChar char="-"/>
            </a:pPr>
            <a:r>
              <a:rPr lang="en-GB" dirty="0"/>
              <a:t>ACR, geo-replication or deploy twice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 4:50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810386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Less cost, lower RTO</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 4:50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3670471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Active active, demo!</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 4:50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76439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 4:50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7015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81751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the significance of the 9s </a:t>
            </a:r>
          </a:p>
          <a:p>
            <a:pPr marL="171450" indent="-171450">
              <a:buFontTx/>
              <a:buChar char="-"/>
            </a:pPr>
            <a:r>
              <a:rPr lang="en-US" dirty="0"/>
              <a:t>Be conscious of the effort vs the benefit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414E9-528B-4F66-B5E0-C354E13869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68346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750150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34275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Display this slide during session Q&amp;A and</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direct attendees to use the Q&amp;A microphone located in the session room:</a:t>
            </a:r>
            <a:endParaRPr lang="en-US" sz="90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Digital Ready session recordings cannot capture Q&amp;A unless it is spoken using the microphone</a:t>
            </a:r>
          </a:p>
          <a:p>
            <a:pPr lvl="0"/>
            <a:r>
              <a:rPr lang="en-US" sz="900" kern="1200" dirty="0">
                <a:solidFill>
                  <a:schemeClr val="tx1"/>
                </a:solidFill>
                <a:effectLst/>
                <a:latin typeface="Segoe UI Light" pitchFamily="34" charset="0"/>
                <a:ea typeface="+mn-ea"/>
                <a:cs typeface="+mn-cs"/>
              </a:rPr>
              <a:t>Attendees in the back of the room may not be able to hear a question from someone in the front of the room</a:t>
            </a:r>
          </a:p>
          <a:p>
            <a:pPr lvl="0"/>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SPEAKERS MUST REPEAT THE QUESTIONS IF THE ATTENDEE IS NOT USING THE Q&amp;A MICROPHONE</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4/15/20 4:50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185099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4/15/20 4:50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02319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There are 2 isolation patterns that you can use in Kubernetes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The first pattern is physical isolation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Where you dedicate clusters based on the environment like dev or staging, and then a cluster per team in production and so on </a:t>
            </a:r>
          </a:p>
          <a:p>
            <a:endParaRPr lang="en-GB"/>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5277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The second isolation pattern is the logical isolation</a:t>
            </a:r>
          </a:p>
          <a:p>
            <a:pPr marL="171450" indent="-171450">
              <a:buFontTx/>
              <a:buChar char="-"/>
            </a:pPr>
            <a:r>
              <a:rPr lang="en-GB"/>
              <a:t>In logical Isolation you typically group workloads based on environment, teams, or criticality/sensitivity of the workload</a:t>
            </a:r>
          </a:p>
          <a:p>
            <a:pPr marL="171450" indent="-171450">
              <a:buFontTx/>
              <a:buChar char="-"/>
            </a:pPr>
            <a:r>
              <a:rPr lang="en-GB"/>
              <a:t>For instance you can have a cluster for both dev and staging </a:t>
            </a:r>
          </a:p>
          <a:p>
            <a:pPr marL="171450" indent="-171450">
              <a:buFontTx/>
              <a:buChar char="-"/>
            </a:pPr>
            <a:r>
              <a:rPr lang="en-GB"/>
              <a:t>Then in production, you do the same you have team1, then team2 and so on</a:t>
            </a:r>
          </a:p>
          <a:p>
            <a:pPr marL="171450" indent="-171450">
              <a:buFontTx/>
              <a:buChar char="-"/>
            </a:pPr>
            <a:r>
              <a:rPr lang="en-GB"/>
              <a:t>Important to note here, that you don’t have to start big, you can always start with a small cluster then grow this cluster based on demand, in AKS we have features which can help you manually or </a:t>
            </a:r>
            <a:r>
              <a:rPr lang="en-GB" err="1"/>
              <a:t>automticaly</a:t>
            </a:r>
            <a:r>
              <a:rPr lang="en-GB"/>
              <a:t> scale which Saurya will cover in depth in his section</a:t>
            </a:r>
          </a:p>
          <a:p>
            <a:pPr marL="171450" indent="-171450">
              <a:buFontTx/>
              <a:buChar char="-"/>
            </a:pPr>
            <a:r>
              <a:rPr lang="en-GB"/>
              <a:t>So what enables us to divide our clusters in such a way that safe and efficient</a:t>
            </a:r>
          </a:p>
          <a:p>
            <a:pPr marL="171450" indent="-171450">
              <a:buFontTx/>
              <a:buChar char="-"/>
            </a:pPr>
            <a:endParaRPr lang="en-GB"/>
          </a:p>
          <a:p>
            <a:endParaRPr lang="en-GB"/>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6709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5757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There is no one answer fits all for how many clusters to use, you will need to think it through, think of how critical the workload is, are you cost sensitive, how your organization is structured and how the collaboration is implemented, who operates what, and of course the blast radius. You may </a:t>
            </a:r>
            <a:r>
              <a:rPr lang="en-GB" err="1"/>
              <a:t>endup</a:t>
            </a:r>
            <a:r>
              <a:rPr lang="en-GB"/>
              <a:t> saying 10 workloads per cluster. If you ended up with a mixture, then welcome to </a:t>
            </a:r>
            <a:r>
              <a:rPr lang="en-GB" err="1"/>
              <a:t>everyones</a:t>
            </a:r>
            <a:r>
              <a:rPr lang="en-GB"/>
              <a:t> club</a:t>
            </a:r>
          </a:p>
          <a:p>
            <a:pPr marL="171450" indent="-171450">
              <a:buFontTx/>
              <a:buChar char="-"/>
            </a:pPr>
            <a:r>
              <a:rPr lang="en-GB"/>
              <a:t>Never use the default namespace for anything close to production </a:t>
            </a:r>
          </a:p>
          <a:p>
            <a:pPr marL="171450" indent="-171450">
              <a:buFontTx/>
              <a:buChar char="-"/>
            </a:pPr>
            <a:r>
              <a:rPr lang="en-GB"/>
              <a:t>RQ must be applied even in physical cluster</a:t>
            </a:r>
          </a:p>
          <a:p>
            <a:pPr marL="171450" indent="-171450">
              <a:buFontTx/>
              <a:buChar char="-"/>
            </a:pPr>
            <a:r>
              <a:rPr lang="en-GB"/>
              <a:t>Finally AKS provides all the </a:t>
            </a:r>
            <a:r>
              <a:rPr lang="en-GB" err="1"/>
              <a:t>scaking</a:t>
            </a:r>
            <a:r>
              <a:rPr lang="en-GB"/>
              <a:t> </a:t>
            </a:r>
            <a:r>
              <a:rPr lang="en-GB" err="1"/>
              <a:t>primitieves</a:t>
            </a:r>
            <a:r>
              <a:rPr lang="en-GB"/>
              <a:t>, scaling clusters in and out isn’t a tough thing to accomplish, so nothing will prevent from moving a workload from a logically isolated cluster to a physically isolated one</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1654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demo</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 4:50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5558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There is no one answer fits all for how many clusters to use, you will need to think it through, think of how critical the workload is, are you cost sensitive, how your organization is structured and how the collaboration is implemented, who operates what, and of course the blast radius. You may </a:t>
            </a:r>
            <a:r>
              <a:rPr lang="en-GB" err="1"/>
              <a:t>endup</a:t>
            </a:r>
            <a:r>
              <a:rPr lang="en-GB"/>
              <a:t> saying 10 workloads per cluster. If you ended up with a mixture, then welcome to </a:t>
            </a:r>
            <a:r>
              <a:rPr lang="en-GB" err="1"/>
              <a:t>everyones</a:t>
            </a:r>
            <a:r>
              <a:rPr lang="en-GB"/>
              <a:t> club</a:t>
            </a:r>
          </a:p>
          <a:p>
            <a:pPr marL="171450" indent="-171450">
              <a:buFontTx/>
              <a:buChar char="-"/>
            </a:pPr>
            <a:r>
              <a:rPr lang="en-GB"/>
              <a:t>Never use the default namespace for anything close to production </a:t>
            </a:r>
          </a:p>
          <a:p>
            <a:pPr marL="171450" indent="-171450">
              <a:buFontTx/>
              <a:buChar char="-"/>
            </a:pPr>
            <a:r>
              <a:rPr lang="en-GB"/>
              <a:t>RQ must be applied even in physical cluster</a:t>
            </a:r>
          </a:p>
          <a:p>
            <a:pPr marL="171450" indent="-171450">
              <a:buFontTx/>
              <a:buChar char="-"/>
            </a:pPr>
            <a:r>
              <a:rPr lang="en-GB"/>
              <a:t>Finally AKS provides all the </a:t>
            </a:r>
            <a:r>
              <a:rPr lang="en-GB" err="1"/>
              <a:t>scaking</a:t>
            </a:r>
            <a:r>
              <a:rPr lang="en-GB"/>
              <a:t> </a:t>
            </a:r>
            <a:r>
              <a:rPr lang="en-GB" err="1"/>
              <a:t>primitieves</a:t>
            </a:r>
            <a:r>
              <a:rPr lang="en-GB"/>
              <a:t>, scaling clusters in and out isn’t a tough thing to accomplish, so nothing will prevent from moving a workload from a logically isolated cluster to a physically isolated one</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47890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7.jp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07045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08792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9"/>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
        <p:nvSpPr>
          <p:cNvPr id="7" name="Title 1">
            <a:extLst>
              <a:ext uri="{FF2B5EF4-FFF2-40B4-BE49-F238E27FC236}">
                <a16:creationId xmlns:a16="http://schemas.microsoft.com/office/drawing/2014/main" id="{C0FA5123-A74C-D94F-B571-0D85C79BFA10}"/>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184525774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486017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7872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74842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408699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308626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5742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38527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211985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dirty="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dirty="0">
                <a:solidFill>
                  <a:schemeClr val="accent4"/>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dirty="0">
                <a:solidFill>
                  <a:schemeClr val="accent4"/>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dirty="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dirty="0">
                <a:solidFill>
                  <a:schemeClr val="accent4"/>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dirty="0">
                <a:solidFill>
                  <a:schemeClr val="accent4"/>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486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535790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90750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81770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2">
                    <a:lumMod val="10000"/>
                  </a:schemeClr>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89402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25512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bg2">
                    <a:lumMod val="10000"/>
                  </a:schemeClr>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97744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08912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dirty="0"/>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78331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dirty="0"/>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844184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dirty="0"/>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68245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03957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64729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75932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29024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4614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731567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9154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2090057" cy="11385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8149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2090057" cy="11385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893645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7954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728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975AD578-99FD-E745-B784-E83B0FA51C8C}"/>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5168729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81561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715EA647-47D7-472B-B8BD-F0368A4CFF40}" type="datetimeFigureOut">
              <a:rPr kumimoji="0" lang="en-US" sz="1765"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4/15/20</a:t>
            </a:fld>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63CD3F6-D7EE-487D-95C9-C85653023146}" type="slidenum">
              <a:rPr kumimoji="0" lang="en-US" sz="1765"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0D308279-F574-C64E-9886-814AF2F378D9}"/>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4838080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552994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129679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9436836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50380"/>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pic>
        <p:nvPicPr>
          <p:cNvPr id="8" name="Picture 7">
            <a:extLst>
              <a:ext uri="{FF2B5EF4-FFF2-40B4-BE49-F238E27FC236}">
                <a16:creationId xmlns:a16="http://schemas.microsoft.com/office/drawing/2014/main" id="{0AF27B00-FA7C-E443-983C-D186CF5C0E1C}"/>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8480434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8176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8176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8176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816674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3855356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one column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5640005" cy="198926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8634211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1527598"/>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6078381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Title</a:t>
            </a:r>
          </a:p>
        </p:txBody>
      </p:sp>
      <p:sp>
        <p:nvSpPr>
          <p:cNvPr id="4" name="Text Placeholder 3"/>
          <p:cNvSpPr>
            <a:spLocks noGrp="1"/>
          </p:cNvSpPr>
          <p:nvPr>
            <p:ph type="body" sz="quarter" idx="10" hasCustomPrompt="1"/>
          </p:nvPr>
        </p:nvSpPr>
        <p:spPr>
          <a:xfrm>
            <a:off x="455995" y="1922587"/>
            <a:ext cx="11306469" cy="603538"/>
          </a:xfrm>
        </p:spPr>
        <p:txBody>
          <a:bodyPr wrap="square" lIns="0" tIns="0" rIns="0" bIns="0">
            <a:spAutoFit/>
          </a:bodyPr>
          <a:lstStyle>
            <a:lvl1pPr marL="336145" indent="-336145">
              <a:lnSpc>
                <a:spcPts val="2353"/>
              </a:lnSpc>
              <a:buFont typeface="Wingdings" pitchFamily="2" charset="2"/>
              <a:buChar char="§"/>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Content</a:t>
            </a:r>
          </a:p>
          <a:p>
            <a:pPr lvl="0"/>
            <a:r>
              <a:rPr lang="en-US"/>
              <a:t>Bulleted text</a:t>
            </a:r>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22841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336584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281000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5131750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6110112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231458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72259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1789584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3906900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38653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028644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8A4A759A-42A0-8448-AE3A-2C4499A9B64C}"/>
              </a:ext>
            </a:extLst>
          </p:cNvPr>
          <p:cNvSpPr>
            <a:spLocks noGrp="1"/>
          </p:cNvSpPr>
          <p:nvPr>
            <p:ph type="body" sz="half" idx="13"/>
          </p:nvPr>
        </p:nvSpPr>
        <p:spPr>
          <a:xfrm>
            <a:off x="6181716" y="1430168"/>
            <a:ext cx="5421242" cy="430887"/>
          </a:xfrm>
          <a:solidFill>
            <a:schemeClr val="bg1">
              <a:lumMod val="95000"/>
            </a:schemeClr>
          </a:solidFill>
        </p:spPr>
        <p:txBody>
          <a:bodyPr lIns="90000"/>
          <a:lstStyle>
            <a:lvl1pPr marL="0" indent="0">
              <a:lnSpc>
                <a:spcPct val="100000"/>
              </a:lnSpc>
              <a:buNone/>
              <a:defRPr sz="1600">
                <a:latin typeface="+mn-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589044" y="1434369"/>
            <a:ext cx="5421242" cy="456279"/>
          </a:xfrm>
        </p:spPr>
        <p:txBody>
          <a:bodyPr lIns="90000"/>
          <a:lstStyle>
            <a:lvl1pPr marL="0" indent="0">
              <a:lnSpc>
                <a:spcPct val="100000"/>
              </a:lnSpc>
              <a:buNone/>
              <a:defRPr sz="1765">
                <a:latin typeface="+mn-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endParaRPr lang="en-US"/>
          </a:p>
        </p:txBody>
      </p:sp>
      <p:sp>
        <p:nvSpPr>
          <p:cNvPr id="8" name="Title 1">
            <a:extLst>
              <a:ext uri="{FF2B5EF4-FFF2-40B4-BE49-F238E27FC236}">
                <a16:creationId xmlns:a16="http://schemas.microsoft.com/office/drawing/2014/main" id="{2ABA5324-890D-2A45-B8C6-2CC4F7C58299}"/>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29978070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860562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19328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10138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8436942"/>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31129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9162338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0313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742684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589175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386449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773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4899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12237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4295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8943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9850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69589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48745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75786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847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49191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182608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22444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137653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06106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3071444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38047-DFE0-4C0B-B7A2-9EE10F045C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8A641C-1CB0-4A8C-B97D-A5D80D55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0C988C-18C0-4B8B-9DB6-7E12AEB9ED56}"/>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5" name="Footer Placeholder 4">
            <a:extLst>
              <a:ext uri="{FF2B5EF4-FFF2-40B4-BE49-F238E27FC236}">
                <a16:creationId xmlns:a16="http://schemas.microsoft.com/office/drawing/2014/main" id="{5060D536-DDC9-4E0B-9DEB-EC5D0A82A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A32A9-F6B2-4F7B-8515-FD971D887F3F}"/>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5711970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6957873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F091-C5BB-4FA6-BBBB-82DC7E4BD4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53428C-4466-4DA9-8737-18E2488D5B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6C67F3-2018-494F-A35E-5ABCE7DA9493}"/>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5" name="Footer Placeholder 4">
            <a:extLst>
              <a:ext uri="{FF2B5EF4-FFF2-40B4-BE49-F238E27FC236}">
                <a16:creationId xmlns:a16="http://schemas.microsoft.com/office/drawing/2014/main" id="{98A08C3C-381E-43A9-8193-C7E32D525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3ABB4-F590-4CC3-A6B9-9F42154E756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702880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8900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F624-F80F-4433-8D9E-B5CF8B602B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EF736-8153-4C55-A9FD-81A9B9D0B9F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F871E-A5CB-4654-BE17-D3D96AB7B3B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E4756C-91DD-41E4-95CF-CAE444F65954}"/>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6" name="Footer Placeholder 5">
            <a:extLst>
              <a:ext uri="{FF2B5EF4-FFF2-40B4-BE49-F238E27FC236}">
                <a16:creationId xmlns:a16="http://schemas.microsoft.com/office/drawing/2014/main" id="{CF260E44-E092-4094-B50E-A9B9265212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679DB6-08D1-4A99-BE5C-50B829442C4D}"/>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3912896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06592-FE03-4310-8CFE-BFEA056407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C9966F-9C00-4971-A80C-0A391815E5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F2B40C9-A880-4CEC-A20C-824241A592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A30681-9F68-4F02-B461-AEC00DEAB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6022365-26F6-4B30-8336-91E39AA46A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10FF49-BDE2-4765-9C1D-47BEE39E29DC}"/>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8" name="Footer Placeholder 7">
            <a:extLst>
              <a:ext uri="{FF2B5EF4-FFF2-40B4-BE49-F238E27FC236}">
                <a16:creationId xmlns:a16="http://schemas.microsoft.com/office/drawing/2014/main" id="{C4DC4B70-3FCF-4F6E-84D3-1EABDFF446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21E194-9858-4BB4-9462-8BC54C83C23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7248636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AB5E4-0C9D-4409-A89E-AEB96B046B54}"/>
              </a:ext>
            </a:extLst>
          </p:cNvPr>
          <p:cNvSpPr>
            <a:spLocks noGrp="1"/>
          </p:cNvSpPr>
          <p:nvPr>
            <p:ph type="title"/>
          </p:nvPr>
        </p:nvSpPr>
        <p:spPr/>
        <p:txBody>
          <a:bodyPr>
            <a:norm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DA1681FC-179E-4FF1-BF2B-40888BFD3CAF}"/>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4" name="Footer Placeholder 3">
            <a:extLst>
              <a:ext uri="{FF2B5EF4-FFF2-40B4-BE49-F238E27FC236}">
                <a16:creationId xmlns:a16="http://schemas.microsoft.com/office/drawing/2014/main" id="{BF9DE3CF-E5AE-4058-AA02-07EF44091C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8D7C30-5F23-4617-82FA-AC46EE77274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5827622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BE3E79-6D40-447B-949C-94814C6BBD95}"/>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3" name="Footer Placeholder 2">
            <a:extLst>
              <a:ext uri="{FF2B5EF4-FFF2-40B4-BE49-F238E27FC236}">
                <a16:creationId xmlns:a16="http://schemas.microsoft.com/office/drawing/2014/main" id="{1C4FD29C-954C-42D4-A3D5-E52C884D6C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A28884-1E79-431E-B944-1849C3CAA56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862665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A4290-030C-4559-9E17-CE2640153E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0CD23F-8287-4BDB-BF76-473D8F93A4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3E3C71-C834-43DA-B7A0-7E7C05617A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3FE7B3-2E90-49E1-B421-A609FA01239D}"/>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6" name="Footer Placeholder 5">
            <a:extLst>
              <a:ext uri="{FF2B5EF4-FFF2-40B4-BE49-F238E27FC236}">
                <a16:creationId xmlns:a16="http://schemas.microsoft.com/office/drawing/2014/main" id="{8EF1E2B3-FF96-4A87-B988-0931302E6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161431-E113-441A-A781-29ED64760811}"/>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1660181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A446-4141-4FE6-B16E-BD791E9FD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706310-8221-4BA3-B3CF-B144B0CE1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7709535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78A7-5C33-4A4B-BEBC-1A42A09D96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32BEAE-15B5-4E4D-98B9-0EEF35DD7B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6E118-B7C5-4717-9782-042439CD08EF}"/>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5" name="Footer Placeholder 4">
            <a:extLst>
              <a:ext uri="{FF2B5EF4-FFF2-40B4-BE49-F238E27FC236}">
                <a16:creationId xmlns:a16="http://schemas.microsoft.com/office/drawing/2014/main" id="{806507F2-42CD-46C9-B361-09DB9697A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90011-00F4-441C-8161-CB32723CC2BA}"/>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9362417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31DCC1-4989-4DC4-A452-308286F08E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FB700E-65DD-4BDE-87CF-CB344EBF2AC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9D7A27-275F-4086-AF8B-021AD405F1DB}"/>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5" name="Footer Placeholder 4">
            <a:extLst>
              <a:ext uri="{FF2B5EF4-FFF2-40B4-BE49-F238E27FC236}">
                <a16:creationId xmlns:a16="http://schemas.microsoft.com/office/drawing/2014/main" id="{0E79E118-A3FB-49BD-9414-9E29C233C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BDB23-98B7-4F88-90C0-610F6576DA7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8779036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831806"/>
            <a:ext cx="5943600" cy="701731"/>
          </a:xfrm>
        </p:spPr>
        <p:txBody>
          <a:bodyPr anchor="b" anchorCtr="0">
            <a:spAutoFit/>
          </a:bodyPr>
          <a:lstStyle>
            <a:lvl1pPr>
              <a:defRPr>
                <a:latin typeface="Segoe UI Semibold" panose="020B0702040204020203" pitchFamily="34" charset="0"/>
                <a:cs typeface="Segoe UI Semibold" panose="020B07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Segoe UI Semibold" panose="020B0702040204020203" pitchFamily="34" charset="0"/>
                <a:ea typeface="+mn-ea"/>
                <a:cs typeface="Segoe UI Semibold" panose="020B07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55411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42221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5791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510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58860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52560"/>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1759826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11706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105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562833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2165258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4681309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50380"/>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895897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8176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8176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8176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5436785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82600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7026392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one column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5640005" cy="198926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7427535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1527598"/>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946024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Title</a:t>
            </a:r>
          </a:p>
        </p:txBody>
      </p:sp>
      <p:sp>
        <p:nvSpPr>
          <p:cNvPr id="4" name="Text Placeholder 3"/>
          <p:cNvSpPr>
            <a:spLocks noGrp="1"/>
          </p:cNvSpPr>
          <p:nvPr>
            <p:ph type="body" sz="quarter" idx="10" hasCustomPrompt="1"/>
          </p:nvPr>
        </p:nvSpPr>
        <p:spPr>
          <a:xfrm>
            <a:off x="455995" y="1922587"/>
            <a:ext cx="11306469" cy="603538"/>
          </a:xfrm>
        </p:spPr>
        <p:txBody>
          <a:bodyPr wrap="square" lIns="0" tIns="0" rIns="0" bIns="0">
            <a:spAutoFit/>
          </a:bodyPr>
          <a:lstStyle>
            <a:lvl1pPr marL="336145" indent="-336145">
              <a:lnSpc>
                <a:spcPts val="2353"/>
              </a:lnSpc>
              <a:buFont typeface="Wingdings" pitchFamily="2" charset="2"/>
              <a:buChar char="§"/>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Content</a:t>
            </a:r>
          </a:p>
          <a:p>
            <a:pPr lvl="0"/>
            <a:r>
              <a:rPr lang="en-US"/>
              <a:t>Bulleted text</a:t>
            </a:r>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571034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281000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5400844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0712328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128523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021781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6158742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942698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0405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16682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62266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A1681FC-179E-4FF1-BF2B-40888BFD3CAF}"/>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4" name="Footer Placeholder 3">
            <a:extLst>
              <a:ext uri="{FF2B5EF4-FFF2-40B4-BE49-F238E27FC236}">
                <a16:creationId xmlns:a16="http://schemas.microsoft.com/office/drawing/2014/main" id="{BF9DE3CF-E5AE-4058-AA02-07EF44091C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8D7C30-5F23-4617-82FA-AC46EE772747}"/>
              </a:ext>
            </a:extLst>
          </p:cNvPr>
          <p:cNvSpPr>
            <a:spLocks noGrp="1"/>
          </p:cNvSpPr>
          <p:nvPr>
            <p:ph type="sldNum" sz="quarter" idx="12"/>
          </p:nvPr>
        </p:nvSpPr>
        <p:spPr/>
        <p:txBody>
          <a:bodyPr/>
          <a:lstStyle/>
          <a:p>
            <a:fld id="{363CD3F6-D7EE-487D-95C9-C85653023146}" type="slidenum">
              <a:rPr lang="en-US" smtClean="0"/>
              <a:t>‹#›</a:t>
            </a:fld>
            <a:endParaRPr lang="en-US"/>
          </a:p>
        </p:txBody>
      </p:sp>
      <p:sp>
        <p:nvSpPr>
          <p:cNvPr id="9" name="Title 1">
            <a:extLst>
              <a:ext uri="{FF2B5EF4-FFF2-40B4-BE49-F238E27FC236}">
                <a16:creationId xmlns:a16="http://schemas.microsoft.com/office/drawing/2014/main" id="{01147A9D-84B8-7447-B481-4912B4BAEBF0}"/>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347758299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8A4A759A-42A0-8448-AE3A-2C4499A9B64C}"/>
              </a:ext>
            </a:extLst>
          </p:cNvPr>
          <p:cNvSpPr>
            <a:spLocks noGrp="1"/>
          </p:cNvSpPr>
          <p:nvPr>
            <p:ph type="body" sz="half" idx="13"/>
          </p:nvPr>
        </p:nvSpPr>
        <p:spPr>
          <a:xfrm>
            <a:off x="6181716" y="1430168"/>
            <a:ext cx="5421242" cy="430887"/>
          </a:xfrm>
          <a:solidFill>
            <a:schemeClr val="bg1">
              <a:lumMod val="95000"/>
            </a:schemeClr>
          </a:solidFill>
        </p:spPr>
        <p:txBody>
          <a:bodyPr lIns="90000"/>
          <a:lstStyle>
            <a:lvl1pPr marL="0" indent="0">
              <a:lnSpc>
                <a:spcPct val="100000"/>
              </a:lnSpc>
              <a:buNone/>
              <a:defRPr sz="1600">
                <a:latin typeface="+mn-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589044" y="1434369"/>
            <a:ext cx="5421242" cy="456279"/>
          </a:xfrm>
        </p:spPr>
        <p:txBody>
          <a:bodyPr lIns="90000"/>
          <a:lstStyle>
            <a:lvl1pPr marL="0" indent="0">
              <a:lnSpc>
                <a:spcPct val="100000"/>
              </a:lnSpc>
              <a:buNone/>
              <a:defRPr sz="1765">
                <a:latin typeface="+mn-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endParaRPr lang="en-US"/>
          </a:p>
        </p:txBody>
      </p:sp>
      <p:sp>
        <p:nvSpPr>
          <p:cNvPr id="8" name="Title 1">
            <a:extLst>
              <a:ext uri="{FF2B5EF4-FFF2-40B4-BE49-F238E27FC236}">
                <a16:creationId xmlns:a16="http://schemas.microsoft.com/office/drawing/2014/main" id="{2ABA5324-890D-2A45-B8C6-2CC4F7C58299}"/>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40504106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816144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95458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04396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0748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24152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3164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214037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35600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051866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7860614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48416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44739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18670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08683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75649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557413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744040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717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0633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80730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6600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6990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03515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3608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599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984566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30629738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AB5E4-0C9D-4409-A89E-AEB96B046B54}"/>
              </a:ext>
            </a:extLst>
          </p:cNvPr>
          <p:cNvSpPr>
            <a:spLocks noGrp="1"/>
          </p:cNvSpPr>
          <p:nvPr>
            <p:ph type="title"/>
          </p:nvPr>
        </p:nvSpPr>
        <p:spPr/>
        <p:txBody>
          <a:bodyPr>
            <a:norm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DA1681FC-179E-4FF1-BF2B-40888BFD3CAF}"/>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4" name="Footer Placeholder 3">
            <a:extLst>
              <a:ext uri="{FF2B5EF4-FFF2-40B4-BE49-F238E27FC236}">
                <a16:creationId xmlns:a16="http://schemas.microsoft.com/office/drawing/2014/main" id="{BF9DE3CF-E5AE-4058-AA02-07EF44091C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8D7C30-5F23-4617-82FA-AC46EE77274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77306546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2.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image" Target="../media/image11.png"/><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image" Target="../media/image14.emf"/><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theme" Target="../theme/theme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8"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21" Type="http://schemas.openxmlformats.org/officeDocument/2006/relationships/theme" Target="../theme/theme6.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893931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78ADFC-07CD-4327-8566-F23DAA22B7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526C94-B005-4C0E-B8B5-D2A75C9AE8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09C62-F209-465D-A5E2-7AB8F68D78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5EA647-47D7-472B-B8BD-F0368A4CFF40}" type="datetimeFigureOut">
              <a:rPr lang="en-US" smtClean="0"/>
              <a:t>4/15/20</a:t>
            </a:fld>
            <a:endParaRPr lang="en-US"/>
          </a:p>
        </p:txBody>
      </p:sp>
      <p:sp>
        <p:nvSpPr>
          <p:cNvPr id="5" name="Footer Placeholder 4">
            <a:extLst>
              <a:ext uri="{FF2B5EF4-FFF2-40B4-BE49-F238E27FC236}">
                <a16:creationId xmlns:a16="http://schemas.microsoft.com/office/drawing/2014/main" id="{462F1C86-E2E8-4A97-A436-7FD22B3460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29F589-CA13-4BC5-83B0-669BF6156F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3CD3F6-D7EE-487D-95C9-C85653023146}" type="slidenum">
              <a:rPr lang="en-US" smtClean="0"/>
              <a:t>‹#›</a:t>
            </a:fld>
            <a:endParaRPr lang="en-US"/>
          </a:p>
        </p:txBody>
      </p:sp>
    </p:spTree>
    <p:extLst>
      <p:ext uri="{BB962C8B-B14F-4D97-AF65-F5344CB8AC3E}">
        <p14:creationId xmlns:p14="http://schemas.microsoft.com/office/powerpoint/2010/main" val="3059839373"/>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32198230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6" r:id="rId19"/>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40881310"/>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4" r:id="rId26"/>
    <p:sldLayoutId id="2147483766" r:id="rId27"/>
    <p:sldLayoutId id="2147483767" r:id="rId28"/>
    <p:sldLayoutId id="2147483768" r:id="rId29"/>
    <p:sldLayoutId id="2147483769" r:id="rId30"/>
    <p:sldLayoutId id="214748377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4/15/20</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4132676865"/>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352731560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9" r:id="rId2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0.xml"/><Relationship Id="rId2" Type="http://schemas.openxmlformats.org/officeDocument/2006/relationships/tags" Target="../tags/tag2.xml"/><Relationship Id="rId1" Type="http://schemas.openxmlformats.org/officeDocument/2006/relationships/themeOverride" Target="../theme/themeOverride3.xml"/><Relationship Id="rId4"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themeOverride" Target="../theme/themeOverride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8.xml"/><Relationship Id="rId1" Type="http://schemas.openxmlformats.org/officeDocument/2006/relationships/themeOverride" Target="../theme/themeOverride5.xml"/><Relationship Id="rId4" Type="http://schemas.openxmlformats.org/officeDocument/2006/relationships/hyperlink" Target="https://github.com/mohmdnofal/aks-best-practices/tree/master/tenancy"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0.xml"/><Relationship Id="rId2" Type="http://schemas.openxmlformats.org/officeDocument/2006/relationships/tags" Target="../tags/tag3.xml"/><Relationship Id="rId1" Type="http://schemas.openxmlformats.org/officeDocument/2006/relationships/themeOverride" Target="../theme/themeOverride6.xml"/><Relationship Id="rId4"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9.xml"/><Relationship Id="rId1" Type="http://schemas.openxmlformats.org/officeDocument/2006/relationships/themeOverride" Target="../theme/themeOverride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7.xml"/><Relationship Id="rId1" Type="http://schemas.openxmlformats.org/officeDocument/2006/relationships/themeOverride" Target="../theme/themeOverride8.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8.xml"/><Relationship Id="rId1" Type="http://schemas.openxmlformats.org/officeDocument/2006/relationships/themeOverride" Target="../theme/themeOverride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8.xml"/><Relationship Id="rId1" Type="http://schemas.openxmlformats.org/officeDocument/2006/relationships/themeOverride" Target="../theme/themeOverride10.xml"/></Relationships>
</file>

<file path=ppt/slides/_rels/slide1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notesSlide" Target="../notesSlides/notesSlide14.xml"/><Relationship Id="rId7" Type="http://schemas.openxmlformats.org/officeDocument/2006/relationships/image" Target="../media/image29.png"/><Relationship Id="rId2" Type="http://schemas.openxmlformats.org/officeDocument/2006/relationships/slideLayout" Target="../slideLayouts/slideLayout99.xml"/><Relationship Id="rId1" Type="http://schemas.openxmlformats.org/officeDocument/2006/relationships/themeOverride" Target="../theme/themeOverride11.xml"/><Relationship Id="rId6" Type="http://schemas.openxmlformats.org/officeDocument/2006/relationships/image" Target="../media/image28.svg"/><Relationship Id="rId11" Type="http://schemas.openxmlformats.org/officeDocument/2006/relationships/image" Target="../media/image33.sv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103.xml"/><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8.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virtual-machines/scripts/virtual-machines-windows-powershell-sample-copy-snapshot-to-storage-account" TargetMode="External"/><Relationship Id="rId2" Type="http://schemas.openxmlformats.org/officeDocument/2006/relationships/notesSlide" Target="../notesSlides/notesSlide18.xml"/><Relationship Id="rId1" Type="http://schemas.openxmlformats.org/officeDocument/2006/relationships/slideLayout" Target="../slideLayouts/slideLayout7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8.xml"/><Relationship Id="rId1" Type="http://schemas.openxmlformats.org/officeDocument/2006/relationships/themeOverride" Target="../theme/themeOverride12.xml"/><Relationship Id="rId4" Type="http://schemas.openxmlformats.org/officeDocument/2006/relationships/hyperlink" Target="https://github.com/mohmdnofal/aks-best-practices/tree/master/ha_cm/backup_restore" TargetMode="Externa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8.xml"/><Relationship Id="rId1" Type="http://schemas.openxmlformats.org/officeDocument/2006/relationships/themeOverride" Target="../theme/themeOverride1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02.xml"/><Relationship Id="rId1" Type="http://schemas.openxmlformats.org/officeDocument/2006/relationships/themeOverride" Target="../theme/themeOverride14.xml"/><Relationship Id="rId5" Type="http://schemas.openxmlformats.org/officeDocument/2006/relationships/image" Target="../media/image35.sv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notesSlide" Target="../notesSlides/notesSlide22.xml"/><Relationship Id="rId7" Type="http://schemas.openxmlformats.org/officeDocument/2006/relationships/image" Target="../media/image30.png"/><Relationship Id="rId2" Type="http://schemas.openxmlformats.org/officeDocument/2006/relationships/slideLayout" Target="../slideLayouts/slideLayout99.xml"/><Relationship Id="rId1" Type="http://schemas.openxmlformats.org/officeDocument/2006/relationships/themeOverride" Target="../theme/themeOverride15.xml"/><Relationship Id="rId6" Type="http://schemas.openxmlformats.org/officeDocument/2006/relationships/image" Target="../media/image36.svg"/><Relationship Id="rId11" Type="http://schemas.openxmlformats.org/officeDocument/2006/relationships/image" Target="../media/image29.png"/><Relationship Id="rId5" Type="http://schemas.openxmlformats.org/officeDocument/2006/relationships/image" Target="../media/image27.png"/><Relationship Id="rId10" Type="http://schemas.openxmlformats.org/officeDocument/2006/relationships/image" Target="../media/image37.svg"/><Relationship Id="rId4" Type="http://schemas.openxmlformats.org/officeDocument/2006/relationships/image" Target="../media/image26.png"/><Relationship Id="rId9"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8.xml"/><Relationship Id="rId1" Type="http://schemas.openxmlformats.org/officeDocument/2006/relationships/themeOverride" Target="../theme/themeOverride16.xml"/><Relationship Id="rId4" Type="http://schemas.openxmlformats.org/officeDocument/2006/relationships/hyperlink" Target="https://github.com/mohmdnofal/aks-best-practices/tree/master/ha_cm/availability_zones"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9.xml"/><Relationship Id="rId1" Type="http://schemas.openxmlformats.org/officeDocument/2006/relationships/themeOverride" Target="../theme/themeOverride1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9.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41.svg"/><Relationship Id="rId3" Type="http://schemas.openxmlformats.org/officeDocument/2006/relationships/notesSlide" Target="../notesSlides/notesSlide25.xml"/><Relationship Id="rId7" Type="http://schemas.openxmlformats.org/officeDocument/2006/relationships/image" Target="../media/image30.png"/><Relationship Id="rId12" Type="http://schemas.openxmlformats.org/officeDocument/2006/relationships/image" Target="../media/image40.png"/><Relationship Id="rId2" Type="http://schemas.openxmlformats.org/officeDocument/2006/relationships/slideLayout" Target="../slideLayouts/slideLayout99.xml"/><Relationship Id="rId1" Type="http://schemas.openxmlformats.org/officeDocument/2006/relationships/themeOverride" Target="../theme/themeOverride18.xml"/><Relationship Id="rId6" Type="http://schemas.openxmlformats.org/officeDocument/2006/relationships/image" Target="../media/image28.svg"/><Relationship Id="rId11" Type="http://schemas.openxmlformats.org/officeDocument/2006/relationships/image" Target="../media/image39.svg"/><Relationship Id="rId5" Type="http://schemas.openxmlformats.org/officeDocument/2006/relationships/image" Target="../media/image27.png"/><Relationship Id="rId1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26.png"/><Relationship Id="rId9" Type="http://schemas.openxmlformats.org/officeDocument/2006/relationships/image" Target="../media/image29.png"/><Relationship Id="rId14" Type="http://schemas.openxmlformats.org/officeDocument/2006/relationships/image" Target="../media/image32.png"/></Relationships>
</file>

<file path=ppt/slides/_rels/slide3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9.svg"/><Relationship Id="rId3" Type="http://schemas.openxmlformats.org/officeDocument/2006/relationships/notesSlide" Target="../notesSlides/notesSlide26.xml"/><Relationship Id="rId7" Type="http://schemas.openxmlformats.org/officeDocument/2006/relationships/image" Target="../media/image41.svg"/><Relationship Id="rId12" Type="http://schemas.openxmlformats.org/officeDocument/2006/relationships/image" Target="../media/image38.png"/><Relationship Id="rId2" Type="http://schemas.openxmlformats.org/officeDocument/2006/relationships/slideLayout" Target="../slideLayouts/slideLayout99.xml"/><Relationship Id="rId1" Type="http://schemas.openxmlformats.org/officeDocument/2006/relationships/themeOverride" Target="../theme/themeOverride19.xml"/><Relationship Id="rId6" Type="http://schemas.openxmlformats.org/officeDocument/2006/relationships/image" Target="../media/image40.png"/><Relationship Id="rId11" Type="http://schemas.openxmlformats.org/officeDocument/2006/relationships/image" Target="../media/image29.png"/><Relationship Id="rId5" Type="http://schemas.openxmlformats.org/officeDocument/2006/relationships/image" Target="../media/image31.svg"/><Relationship Id="rId15" Type="http://schemas.openxmlformats.org/officeDocument/2006/relationships/image" Target="../media/image37.svg"/><Relationship Id="rId10" Type="http://schemas.openxmlformats.org/officeDocument/2006/relationships/image" Target="../media/image36.svg"/><Relationship Id="rId4" Type="http://schemas.openxmlformats.org/officeDocument/2006/relationships/image" Target="../media/image30.png"/><Relationship Id="rId9" Type="http://schemas.openxmlformats.org/officeDocument/2006/relationships/image" Target="../media/image27.png"/><Relationship Id="rId14" Type="http://schemas.openxmlformats.org/officeDocument/2006/relationships/image" Target="../media/image32.png"/></Relationships>
</file>

<file path=ppt/slides/_rels/slide3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9.svg"/><Relationship Id="rId3" Type="http://schemas.openxmlformats.org/officeDocument/2006/relationships/notesSlide" Target="../notesSlides/notesSlide27.xml"/><Relationship Id="rId7" Type="http://schemas.openxmlformats.org/officeDocument/2006/relationships/image" Target="../media/image41.svg"/><Relationship Id="rId12" Type="http://schemas.openxmlformats.org/officeDocument/2006/relationships/image" Target="../media/image38.png"/><Relationship Id="rId2" Type="http://schemas.openxmlformats.org/officeDocument/2006/relationships/slideLayout" Target="../slideLayouts/slideLayout99.xml"/><Relationship Id="rId1" Type="http://schemas.openxmlformats.org/officeDocument/2006/relationships/themeOverride" Target="../theme/themeOverride20.xml"/><Relationship Id="rId6" Type="http://schemas.openxmlformats.org/officeDocument/2006/relationships/image" Target="../media/image40.png"/><Relationship Id="rId11" Type="http://schemas.openxmlformats.org/officeDocument/2006/relationships/image" Target="../media/image29.png"/><Relationship Id="rId5" Type="http://schemas.openxmlformats.org/officeDocument/2006/relationships/image" Target="../media/image31.svg"/><Relationship Id="rId15" Type="http://schemas.openxmlformats.org/officeDocument/2006/relationships/image" Target="../media/image37.svg"/><Relationship Id="rId10" Type="http://schemas.openxmlformats.org/officeDocument/2006/relationships/image" Target="../media/image36.svg"/><Relationship Id="rId4" Type="http://schemas.openxmlformats.org/officeDocument/2006/relationships/image" Target="../media/image30.png"/><Relationship Id="rId9" Type="http://schemas.openxmlformats.org/officeDocument/2006/relationships/image" Target="../media/image27.png"/><Relationship Id="rId14" Type="http://schemas.openxmlformats.org/officeDocument/2006/relationships/image" Target="../media/image32.png"/></Relationships>
</file>

<file path=ppt/slides/_rels/slide3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42.png"/><Relationship Id="rId3" Type="http://schemas.openxmlformats.org/officeDocument/2006/relationships/image" Target="../media/image30.png"/><Relationship Id="rId7" Type="http://schemas.openxmlformats.org/officeDocument/2006/relationships/image" Target="../media/image26.png"/><Relationship Id="rId12" Type="http://schemas.openxmlformats.org/officeDocument/2006/relationships/image" Target="../media/image37.svg"/><Relationship Id="rId2" Type="http://schemas.openxmlformats.org/officeDocument/2006/relationships/notesSlide" Target="../notesSlides/notesSlide28.xml"/><Relationship Id="rId1" Type="http://schemas.openxmlformats.org/officeDocument/2006/relationships/slideLayout" Target="../slideLayouts/slideLayout99.xml"/><Relationship Id="rId6" Type="http://schemas.openxmlformats.org/officeDocument/2006/relationships/image" Target="../media/image41.svg"/><Relationship Id="rId11" Type="http://schemas.openxmlformats.org/officeDocument/2006/relationships/image" Target="../media/image32.png"/><Relationship Id="rId5" Type="http://schemas.openxmlformats.org/officeDocument/2006/relationships/image" Target="../media/image40.png"/><Relationship Id="rId10" Type="http://schemas.openxmlformats.org/officeDocument/2006/relationships/image" Target="../media/image29.png"/><Relationship Id="rId4" Type="http://schemas.openxmlformats.org/officeDocument/2006/relationships/image" Target="../media/image31.svg"/><Relationship Id="rId9" Type="http://schemas.openxmlformats.org/officeDocument/2006/relationships/image" Target="../media/image36.svg"/><Relationship Id="rId14" Type="http://schemas.openxmlformats.org/officeDocument/2006/relationships/image" Target="../media/image43.sv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89.xml"/><Relationship Id="rId1" Type="http://schemas.openxmlformats.org/officeDocument/2006/relationships/themeOverride" Target="../theme/themeOverride21.xml"/><Relationship Id="rId4" Type="http://schemas.openxmlformats.org/officeDocument/2006/relationships/hyperlink" Target="https://github.com/mohmdnofal/aks-best-practices/tree/master/ha_cm/multi_region_cosmos"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mohmdnofal/aks-best-practices" TargetMode="External"/><Relationship Id="rId2" Type="http://schemas.openxmlformats.org/officeDocument/2006/relationships/notesSlide" Target="../notesSlides/notesSlide31.xml"/><Relationship Id="rId1" Type="http://schemas.openxmlformats.org/officeDocument/2006/relationships/slideLayout" Target="../slideLayouts/slideLayout77.xml"/><Relationship Id="rId4" Type="http://schemas.openxmlformats.org/officeDocument/2006/relationships/hyperlink" Target="https://aka.ms/aks/bestpractices"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13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8.xml"/><Relationship Id="rId2" Type="http://schemas.openxmlformats.org/officeDocument/2006/relationships/tags" Target="../tags/tag1.xml"/><Relationship Id="rId1" Type="http://schemas.openxmlformats.org/officeDocument/2006/relationships/themeOverride" Target="../theme/themeOverride2.xml"/><Relationship Id="rId5" Type="http://schemas.openxmlformats.org/officeDocument/2006/relationships/hyperlink" Target="https://github.com/kubernetes-sigs/multi-tenancy" TargetMode="External"/><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73F4C9-1FC6-8446-9CBE-FF47606FCEAF}"/>
              </a:ext>
            </a:extLst>
          </p:cNvPr>
          <p:cNvSpPr>
            <a:spLocks noGrp="1"/>
          </p:cNvSpPr>
          <p:nvPr>
            <p:ph type="title"/>
          </p:nvPr>
        </p:nvSpPr>
        <p:spPr>
          <a:xfrm>
            <a:off x="584200" y="2425780"/>
            <a:ext cx="9144000" cy="1107996"/>
          </a:xfrm>
        </p:spPr>
        <p:txBody>
          <a:bodyPr/>
          <a:lstStyle/>
          <a:p>
            <a:r>
              <a:rPr lang="en-LU" dirty="0"/>
              <a:t>Tenancy Patterns and High Avaialbity Best Practices in Azure Kubernetes Service</a:t>
            </a:r>
          </a:p>
        </p:txBody>
      </p:sp>
      <p:sp>
        <p:nvSpPr>
          <p:cNvPr id="8" name="Text Placeholder 7">
            <a:extLst>
              <a:ext uri="{FF2B5EF4-FFF2-40B4-BE49-F238E27FC236}">
                <a16:creationId xmlns:a16="http://schemas.microsoft.com/office/drawing/2014/main" id="{55A3316B-C9CC-FB4B-A255-43EAA7D07E13}"/>
              </a:ext>
            </a:extLst>
          </p:cNvPr>
          <p:cNvSpPr>
            <a:spLocks noGrp="1"/>
          </p:cNvSpPr>
          <p:nvPr>
            <p:ph type="body" sz="quarter" idx="12"/>
          </p:nvPr>
        </p:nvSpPr>
        <p:spPr/>
        <p:txBody>
          <a:bodyPr/>
          <a:lstStyle/>
          <a:p>
            <a:r>
              <a:rPr lang="en-US" dirty="0"/>
              <a:t>4/15/20</a:t>
            </a:r>
            <a:endParaRPr lang="en-LU" dirty="0"/>
          </a:p>
        </p:txBody>
      </p:sp>
    </p:spTree>
    <p:extLst>
      <p:ext uri="{BB962C8B-B14F-4D97-AF65-F5344CB8AC3E}">
        <p14:creationId xmlns:p14="http://schemas.microsoft.com/office/powerpoint/2010/main" val="342808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3">
            <a:extLst>
              <a:ext uri="{FF2B5EF4-FFF2-40B4-BE49-F238E27FC236}">
                <a16:creationId xmlns:a16="http://schemas.microsoft.com/office/drawing/2014/main" id="{26D879D3-CE8C-4343-9C3E-724668158AF1}"/>
              </a:ext>
            </a:extLst>
          </p:cNvPr>
          <p:cNvSpPr>
            <a:spLocks noChangeAspect="1" noChangeArrowheads="1" noTextEdit="1"/>
          </p:cNvSpPr>
          <p:nvPr/>
        </p:nvSpPr>
        <p:spPr bwMode="auto">
          <a:xfrm>
            <a:off x="838946" y="1516335"/>
            <a:ext cx="10522045" cy="3585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 name="Rectangle 5">
            <a:extLst>
              <a:ext uri="{FF2B5EF4-FFF2-40B4-BE49-F238E27FC236}">
                <a16:creationId xmlns:a16="http://schemas.microsoft.com/office/drawing/2014/main" id="{EBBEFD3A-1017-4EA0-9F63-CDF7698D863B}"/>
              </a:ext>
            </a:extLst>
          </p:cNvPr>
          <p:cNvSpPr>
            <a:spLocks noChangeArrowheads="1"/>
          </p:cNvSpPr>
          <p:nvPr/>
        </p:nvSpPr>
        <p:spPr bwMode="auto">
          <a:xfrm>
            <a:off x="845296" y="1521096"/>
            <a:ext cx="3501528" cy="50951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 name="Rectangle 6">
            <a:extLst>
              <a:ext uri="{FF2B5EF4-FFF2-40B4-BE49-F238E27FC236}">
                <a16:creationId xmlns:a16="http://schemas.microsoft.com/office/drawing/2014/main" id="{A00E1CC7-FFA0-4665-B35E-BAB7C9D6E3FE}"/>
              </a:ext>
            </a:extLst>
          </p:cNvPr>
          <p:cNvSpPr>
            <a:spLocks noChangeArrowheads="1"/>
          </p:cNvSpPr>
          <p:nvPr/>
        </p:nvSpPr>
        <p:spPr bwMode="auto">
          <a:xfrm>
            <a:off x="4346824" y="1521096"/>
            <a:ext cx="3501528" cy="50951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 name="Rectangle 7">
            <a:extLst>
              <a:ext uri="{FF2B5EF4-FFF2-40B4-BE49-F238E27FC236}">
                <a16:creationId xmlns:a16="http://schemas.microsoft.com/office/drawing/2014/main" id="{6228831B-3E13-4B9D-A1E6-9D95F572194D}"/>
              </a:ext>
            </a:extLst>
          </p:cNvPr>
          <p:cNvSpPr>
            <a:spLocks noChangeArrowheads="1"/>
          </p:cNvSpPr>
          <p:nvPr/>
        </p:nvSpPr>
        <p:spPr bwMode="auto">
          <a:xfrm>
            <a:off x="7848352" y="1521096"/>
            <a:ext cx="3501528" cy="50951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 name="Rectangle 8">
            <a:extLst>
              <a:ext uri="{FF2B5EF4-FFF2-40B4-BE49-F238E27FC236}">
                <a16:creationId xmlns:a16="http://schemas.microsoft.com/office/drawing/2014/main" id="{ECDC46B2-87E5-4E0E-863D-E24DB5B495C7}"/>
              </a:ext>
            </a:extLst>
          </p:cNvPr>
          <p:cNvSpPr>
            <a:spLocks noChangeArrowheads="1"/>
          </p:cNvSpPr>
          <p:nvPr/>
        </p:nvSpPr>
        <p:spPr bwMode="auto">
          <a:xfrm>
            <a:off x="845296" y="2030612"/>
            <a:ext cx="3501528" cy="50951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 name="Rectangle 9">
            <a:extLst>
              <a:ext uri="{FF2B5EF4-FFF2-40B4-BE49-F238E27FC236}">
                <a16:creationId xmlns:a16="http://schemas.microsoft.com/office/drawing/2014/main" id="{4C01463D-CD0F-42F2-82A8-D98765BF844C}"/>
              </a:ext>
            </a:extLst>
          </p:cNvPr>
          <p:cNvSpPr>
            <a:spLocks noChangeArrowheads="1"/>
          </p:cNvSpPr>
          <p:nvPr/>
        </p:nvSpPr>
        <p:spPr bwMode="auto">
          <a:xfrm>
            <a:off x="4346824" y="2030612"/>
            <a:ext cx="3501528" cy="50951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5" name="Rectangle 10">
            <a:extLst>
              <a:ext uri="{FF2B5EF4-FFF2-40B4-BE49-F238E27FC236}">
                <a16:creationId xmlns:a16="http://schemas.microsoft.com/office/drawing/2014/main" id="{CCBAD4E7-1DA0-4843-BD3F-8896D09B8AE2}"/>
              </a:ext>
            </a:extLst>
          </p:cNvPr>
          <p:cNvSpPr>
            <a:spLocks noChangeArrowheads="1"/>
          </p:cNvSpPr>
          <p:nvPr/>
        </p:nvSpPr>
        <p:spPr bwMode="auto">
          <a:xfrm>
            <a:off x="7848352" y="2030612"/>
            <a:ext cx="3501528" cy="50951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6" name="Rectangle 11">
            <a:extLst>
              <a:ext uri="{FF2B5EF4-FFF2-40B4-BE49-F238E27FC236}">
                <a16:creationId xmlns:a16="http://schemas.microsoft.com/office/drawing/2014/main" id="{C810E5D9-83B1-44C2-9A70-015C94D3155C}"/>
              </a:ext>
            </a:extLst>
          </p:cNvPr>
          <p:cNvSpPr>
            <a:spLocks noChangeArrowheads="1"/>
          </p:cNvSpPr>
          <p:nvPr/>
        </p:nvSpPr>
        <p:spPr bwMode="auto">
          <a:xfrm>
            <a:off x="845296" y="2540127"/>
            <a:ext cx="3501528" cy="5095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7" name="Rectangle 12">
            <a:extLst>
              <a:ext uri="{FF2B5EF4-FFF2-40B4-BE49-F238E27FC236}">
                <a16:creationId xmlns:a16="http://schemas.microsoft.com/office/drawing/2014/main" id="{531C527E-7D94-4797-9492-39137EE765B7}"/>
              </a:ext>
            </a:extLst>
          </p:cNvPr>
          <p:cNvSpPr>
            <a:spLocks noChangeArrowheads="1"/>
          </p:cNvSpPr>
          <p:nvPr/>
        </p:nvSpPr>
        <p:spPr bwMode="auto">
          <a:xfrm>
            <a:off x="4346824" y="2540127"/>
            <a:ext cx="3501528" cy="5095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8" name="Rectangle 13">
            <a:extLst>
              <a:ext uri="{FF2B5EF4-FFF2-40B4-BE49-F238E27FC236}">
                <a16:creationId xmlns:a16="http://schemas.microsoft.com/office/drawing/2014/main" id="{E8310DD0-757A-4427-A919-C1FE668A60E2}"/>
              </a:ext>
            </a:extLst>
          </p:cNvPr>
          <p:cNvSpPr>
            <a:spLocks noChangeArrowheads="1"/>
          </p:cNvSpPr>
          <p:nvPr/>
        </p:nvSpPr>
        <p:spPr bwMode="auto">
          <a:xfrm>
            <a:off x="7848352" y="2540127"/>
            <a:ext cx="3501528" cy="5095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9" name="Rectangle 14">
            <a:extLst>
              <a:ext uri="{FF2B5EF4-FFF2-40B4-BE49-F238E27FC236}">
                <a16:creationId xmlns:a16="http://schemas.microsoft.com/office/drawing/2014/main" id="{41043468-32E8-4089-9517-F80D911C4506}"/>
              </a:ext>
            </a:extLst>
          </p:cNvPr>
          <p:cNvSpPr>
            <a:spLocks noChangeArrowheads="1"/>
          </p:cNvSpPr>
          <p:nvPr/>
        </p:nvSpPr>
        <p:spPr bwMode="auto">
          <a:xfrm>
            <a:off x="845296" y="3049642"/>
            <a:ext cx="3501528" cy="50951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0" name="Rectangle 15">
            <a:extLst>
              <a:ext uri="{FF2B5EF4-FFF2-40B4-BE49-F238E27FC236}">
                <a16:creationId xmlns:a16="http://schemas.microsoft.com/office/drawing/2014/main" id="{09D72733-41B3-424A-B234-CF79DA6B8FCD}"/>
              </a:ext>
            </a:extLst>
          </p:cNvPr>
          <p:cNvSpPr>
            <a:spLocks noChangeArrowheads="1"/>
          </p:cNvSpPr>
          <p:nvPr/>
        </p:nvSpPr>
        <p:spPr bwMode="auto">
          <a:xfrm>
            <a:off x="4346824" y="3049642"/>
            <a:ext cx="3501528" cy="50951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 name="Rectangle 16">
            <a:extLst>
              <a:ext uri="{FF2B5EF4-FFF2-40B4-BE49-F238E27FC236}">
                <a16:creationId xmlns:a16="http://schemas.microsoft.com/office/drawing/2014/main" id="{DFA480EF-5BEB-492C-9298-7F8161CE0F7F}"/>
              </a:ext>
            </a:extLst>
          </p:cNvPr>
          <p:cNvSpPr>
            <a:spLocks noChangeArrowheads="1"/>
          </p:cNvSpPr>
          <p:nvPr/>
        </p:nvSpPr>
        <p:spPr bwMode="auto">
          <a:xfrm>
            <a:off x="7848352" y="3049642"/>
            <a:ext cx="3501528" cy="50951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2" name="Rectangle 17">
            <a:extLst>
              <a:ext uri="{FF2B5EF4-FFF2-40B4-BE49-F238E27FC236}">
                <a16:creationId xmlns:a16="http://schemas.microsoft.com/office/drawing/2014/main" id="{5699E61F-16BF-4B99-9A2E-AC05606CD99D}"/>
              </a:ext>
            </a:extLst>
          </p:cNvPr>
          <p:cNvSpPr>
            <a:spLocks noChangeArrowheads="1"/>
          </p:cNvSpPr>
          <p:nvPr/>
        </p:nvSpPr>
        <p:spPr bwMode="auto">
          <a:xfrm>
            <a:off x="845296" y="3559157"/>
            <a:ext cx="3501528" cy="5095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3" name="Rectangle 18">
            <a:extLst>
              <a:ext uri="{FF2B5EF4-FFF2-40B4-BE49-F238E27FC236}">
                <a16:creationId xmlns:a16="http://schemas.microsoft.com/office/drawing/2014/main" id="{FC67FF95-CEE4-4D64-9B9E-914E4FDD21F5}"/>
              </a:ext>
            </a:extLst>
          </p:cNvPr>
          <p:cNvSpPr>
            <a:spLocks noChangeArrowheads="1"/>
          </p:cNvSpPr>
          <p:nvPr/>
        </p:nvSpPr>
        <p:spPr bwMode="auto">
          <a:xfrm>
            <a:off x="4346824" y="3559157"/>
            <a:ext cx="3501528" cy="5095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4" name="Rectangle 19">
            <a:extLst>
              <a:ext uri="{FF2B5EF4-FFF2-40B4-BE49-F238E27FC236}">
                <a16:creationId xmlns:a16="http://schemas.microsoft.com/office/drawing/2014/main" id="{D75D028C-06ED-47D9-928E-90E47430834F}"/>
              </a:ext>
            </a:extLst>
          </p:cNvPr>
          <p:cNvSpPr>
            <a:spLocks noChangeArrowheads="1"/>
          </p:cNvSpPr>
          <p:nvPr/>
        </p:nvSpPr>
        <p:spPr bwMode="auto">
          <a:xfrm>
            <a:off x="7848352" y="3559157"/>
            <a:ext cx="3501528" cy="5095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5" name="Rectangle 20">
            <a:extLst>
              <a:ext uri="{FF2B5EF4-FFF2-40B4-BE49-F238E27FC236}">
                <a16:creationId xmlns:a16="http://schemas.microsoft.com/office/drawing/2014/main" id="{4BC8B35B-551E-4E58-85F1-3AAC6AD363A2}"/>
              </a:ext>
            </a:extLst>
          </p:cNvPr>
          <p:cNvSpPr>
            <a:spLocks noChangeArrowheads="1"/>
          </p:cNvSpPr>
          <p:nvPr/>
        </p:nvSpPr>
        <p:spPr bwMode="auto">
          <a:xfrm>
            <a:off x="845296" y="4068672"/>
            <a:ext cx="3501528" cy="50951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6" name="Rectangle 21">
            <a:extLst>
              <a:ext uri="{FF2B5EF4-FFF2-40B4-BE49-F238E27FC236}">
                <a16:creationId xmlns:a16="http://schemas.microsoft.com/office/drawing/2014/main" id="{3955D2BF-A8D3-444B-A4A5-16945F85FBCF}"/>
              </a:ext>
            </a:extLst>
          </p:cNvPr>
          <p:cNvSpPr>
            <a:spLocks noChangeArrowheads="1"/>
          </p:cNvSpPr>
          <p:nvPr/>
        </p:nvSpPr>
        <p:spPr bwMode="auto">
          <a:xfrm>
            <a:off x="4346824" y="4068672"/>
            <a:ext cx="3501528" cy="50951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7" name="Rectangle 22">
            <a:extLst>
              <a:ext uri="{FF2B5EF4-FFF2-40B4-BE49-F238E27FC236}">
                <a16:creationId xmlns:a16="http://schemas.microsoft.com/office/drawing/2014/main" id="{D5EC7D2A-8DEF-45F5-B2E3-31457F3C04D0}"/>
              </a:ext>
            </a:extLst>
          </p:cNvPr>
          <p:cNvSpPr>
            <a:spLocks noChangeArrowheads="1"/>
          </p:cNvSpPr>
          <p:nvPr/>
        </p:nvSpPr>
        <p:spPr bwMode="auto">
          <a:xfrm>
            <a:off x="7848352" y="4068672"/>
            <a:ext cx="3501528" cy="50951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8" name="Rectangle 23">
            <a:extLst>
              <a:ext uri="{FF2B5EF4-FFF2-40B4-BE49-F238E27FC236}">
                <a16:creationId xmlns:a16="http://schemas.microsoft.com/office/drawing/2014/main" id="{39A91040-AD34-47A6-8208-BD23DD70EAB0}"/>
              </a:ext>
            </a:extLst>
          </p:cNvPr>
          <p:cNvSpPr>
            <a:spLocks noChangeArrowheads="1"/>
          </p:cNvSpPr>
          <p:nvPr/>
        </p:nvSpPr>
        <p:spPr bwMode="auto">
          <a:xfrm>
            <a:off x="845296" y="4578187"/>
            <a:ext cx="3501528" cy="5095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9" name="Rectangle 24">
            <a:extLst>
              <a:ext uri="{FF2B5EF4-FFF2-40B4-BE49-F238E27FC236}">
                <a16:creationId xmlns:a16="http://schemas.microsoft.com/office/drawing/2014/main" id="{9103CB99-43D2-439D-9D30-9771A3A18D07}"/>
              </a:ext>
            </a:extLst>
          </p:cNvPr>
          <p:cNvSpPr>
            <a:spLocks noChangeArrowheads="1"/>
          </p:cNvSpPr>
          <p:nvPr/>
        </p:nvSpPr>
        <p:spPr bwMode="auto">
          <a:xfrm>
            <a:off x="4346824" y="4578187"/>
            <a:ext cx="3501528" cy="5095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0" name="Rectangle 25">
            <a:extLst>
              <a:ext uri="{FF2B5EF4-FFF2-40B4-BE49-F238E27FC236}">
                <a16:creationId xmlns:a16="http://schemas.microsoft.com/office/drawing/2014/main" id="{82CE57C2-6CC3-4FBB-8AD2-17F3330B53E1}"/>
              </a:ext>
            </a:extLst>
          </p:cNvPr>
          <p:cNvSpPr>
            <a:spLocks noChangeArrowheads="1"/>
          </p:cNvSpPr>
          <p:nvPr/>
        </p:nvSpPr>
        <p:spPr bwMode="auto">
          <a:xfrm>
            <a:off x="7848352" y="4578187"/>
            <a:ext cx="3501528" cy="5095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1" name="Line 26">
            <a:extLst>
              <a:ext uri="{FF2B5EF4-FFF2-40B4-BE49-F238E27FC236}">
                <a16:creationId xmlns:a16="http://schemas.microsoft.com/office/drawing/2014/main" id="{94C7D559-BEAF-46E7-9072-A76EA75C1E39}"/>
              </a:ext>
            </a:extLst>
          </p:cNvPr>
          <p:cNvSpPr>
            <a:spLocks noChangeShapeType="1"/>
          </p:cNvSpPr>
          <p:nvPr/>
        </p:nvSpPr>
        <p:spPr bwMode="auto">
          <a:xfrm>
            <a:off x="840533" y="2030612"/>
            <a:ext cx="10515696"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2" name="Line 27">
            <a:extLst>
              <a:ext uri="{FF2B5EF4-FFF2-40B4-BE49-F238E27FC236}">
                <a16:creationId xmlns:a16="http://schemas.microsoft.com/office/drawing/2014/main" id="{D3F158F5-F8E3-4570-9711-981895B0608F}"/>
              </a:ext>
            </a:extLst>
          </p:cNvPr>
          <p:cNvSpPr>
            <a:spLocks noChangeShapeType="1"/>
          </p:cNvSpPr>
          <p:nvPr/>
        </p:nvSpPr>
        <p:spPr bwMode="auto">
          <a:xfrm>
            <a:off x="840533" y="2540126"/>
            <a:ext cx="10515696"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 name="Line 28">
            <a:extLst>
              <a:ext uri="{FF2B5EF4-FFF2-40B4-BE49-F238E27FC236}">
                <a16:creationId xmlns:a16="http://schemas.microsoft.com/office/drawing/2014/main" id="{742BF53B-9CF3-49B9-8B8F-D304422DDE85}"/>
              </a:ext>
            </a:extLst>
          </p:cNvPr>
          <p:cNvSpPr>
            <a:spLocks noChangeShapeType="1"/>
          </p:cNvSpPr>
          <p:nvPr/>
        </p:nvSpPr>
        <p:spPr bwMode="auto">
          <a:xfrm>
            <a:off x="840533" y="3049642"/>
            <a:ext cx="10515696"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4" name="Line 29">
            <a:extLst>
              <a:ext uri="{FF2B5EF4-FFF2-40B4-BE49-F238E27FC236}">
                <a16:creationId xmlns:a16="http://schemas.microsoft.com/office/drawing/2014/main" id="{77E6C6EE-0348-40FD-B46E-EBB7CA94E664}"/>
              </a:ext>
            </a:extLst>
          </p:cNvPr>
          <p:cNvSpPr>
            <a:spLocks noChangeShapeType="1"/>
          </p:cNvSpPr>
          <p:nvPr/>
        </p:nvSpPr>
        <p:spPr bwMode="auto">
          <a:xfrm>
            <a:off x="840533" y="3559156"/>
            <a:ext cx="10515696"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5" name="Line 30">
            <a:extLst>
              <a:ext uri="{FF2B5EF4-FFF2-40B4-BE49-F238E27FC236}">
                <a16:creationId xmlns:a16="http://schemas.microsoft.com/office/drawing/2014/main" id="{5C02952C-EB98-4625-B419-F4A8A49647E3}"/>
              </a:ext>
            </a:extLst>
          </p:cNvPr>
          <p:cNvSpPr>
            <a:spLocks noChangeShapeType="1"/>
          </p:cNvSpPr>
          <p:nvPr/>
        </p:nvSpPr>
        <p:spPr bwMode="auto">
          <a:xfrm>
            <a:off x="840533" y="4068672"/>
            <a:ext cx="10515696"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6" name="Line 31">
            <a:extLst>
              <a:ext uri="{FF2B5EF4-FFF2-40B4-BE49-F238E27FC236}">
                <a16:creationId xmlns:a16="http://schemas.microsoft.com/office/drawing/2014/main" id="{4BBDF57B-A078-4211-9D84-32F9EAD2AD17}"/>
              </a:ext>
            </a:extLst>
          </p:cNvPr>
          <p:cNvSpPr>
            <a:spLocks noChangeShapeType="1"/>
          </p:cNvSpPr>
          <p:nvPr/>
        </p:nvSpPr>
        <p:spPr bwMode="auto">
          <a:xfrm>
            <a:off x="840533" y="4578187"/>
            <a:ext cx="10515696"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7" name="Line 32">
            <a:extLst>
              <a:ext uri="{FF2B5EF4-FFF2-40B4-BE49-F238E27FC236}">
                <a16:creationId xmlns:a16="http://schemas.microsoft.com/office/drawing/2014/main" id="{67F72933-ACDF-4E17-846C-47D0D2685F3F}"/>
              </a:ext>
            </a:extLst>
          </p:cNvPr>
          <p:cNvSpPr>
            <a:spLocks noChangeShapeType="1"/>
          </p:cNvSpPr>
          <p:nvPr/>
        </p:nvSpPr>
        <p:spPr bwMode="auto">
          <a:xfrm flipH="1">
            <a:off x="845295" y="1516334"/>
            <a:ext cx="0" cy="1023791"/>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8" name="Line 33">
            <a:extLst>
              <a:ext uri="{FF2B5EF4-FFF2-40B4-BE49-F238E27FC236}">
                <a16:creationId xmlns:a16="http://schemas.microsoft.com/office/drawing/2014/main" id="{C1B34454-D5F9-45ED-BC40-355B089D8A68}"/>
              </a:ext>
            </a:extLst>
          </p:cNvPr>
          <p:cNvSpPr>
            <a:spLocks noChangeShapeType="1"/>
          </p:cNvSpPr>
          <p:nvPr/>
        </p:nvSpPr>
        <p:spPr bwMode="auto">
          <a:xfrm>
            <a:off x="11349880" y="1516335"/>
            <a:ext cx="6351" cy="1023791"/>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9" name="Line 34">
            <a:extLst>
              <a:ext uri="{FF2B5EF4-FFF2-40B4-BE49-F238E27FC236}">
                <a16:creationId xmlns:a16="http://schemas.microsoft.com/office/drawing/2014/main" id="{A1BF3BDA-9F63-455C-BE38-1D3FE16D344E}"/>
              </a:ext>
            </a:extLst>
          </p:cNvPr>
          <p:cNvSpPr>
            <a:spLocks noChangeShapeType="1"/>
          </p:cNvSpPr>
          <p:nvPr/>
        </p:nvSpPr>
        <p:spPr bwMode="auto">
          <a:xfrm>
            <a:off x="840533" y="1521095"/>
            <a:ext cx="10515696"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0" name="Line 35">
            <a:extLst>
              <a:ext uri="{FF2B5EF4-FFF2-40B4-BE49-F238E27FC236}">
                <a16:creationId xmlns:a16="http://schemas.microsoft.com/office/drawing/2014/main" id="{9402FE63-4113-4B81-84BE-E40145218288}"/>
              </a:ext>
            </a:extLst>
          </p:cNvPr>
          <p:cNvSpPr>
            <a:spLocks noChangeShapeType="1"/>
          </p:cNvSpPr>
          <p:nvPr/>
        </p:nvSpPr>
        <p:spPr bwMode="auto">
          <a:xfrm>
            <a:off x="840533" y="5087703"/>
            <a:ext cx="10515696"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1" name="Rectangle 36">
            <a:extLst>
              <a:ext uri="{FF2B5EF4-FFF2-40B4-BE49-F238E27FC236}">
                <a16:creationId xmlns:a16="http://schemas.microsoft.com/office/drawing/2014/main" id="{8A1B16C0-644D-4918-BD98-A901753ABCF9}"/>
              </a:ext>
            </a:extLst>
          </p:cNvPr>
          <p:cNvSpPr>
            <a:spLocks noChangeArrowheads="1"/>
          </p:cNvSpPr>
          <p:nvPr/>
        </p:nvSpPr>
        <p:spPr bwMode="auto">
          <a:xfrm>
            <a:off x="4440474" y="1625856"/>
            <a:ext cx="20565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Calibri" panose="020F0502020204030204" pitchFamily="34" charset="0"/>
                <a:ea typeface="+mn-ea"/>
                <a:cs typeface="+mn-cs"/>
              </a:rPr>
              <a:t>Dedicated Tenancy </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42" name="Rectangle 37">
            <a:extLst>
              <a:ext uri="{FF2B5EF4-FFF2-40B4-BE49-F238E27FC236}">
                <a16:creationId xmlns:a16="http://schemas.microsoft.com/office/drawing/2014/main" id="{CF9F0ED1-FB60-485C-8EEE-5855B4052480}"/>
              </a:ext>
            </a:extLst>
          </p:cNvPr>
          <p:cNvSpPr>
            <a:spLocks noChangeArrowheads="1"/>
          </p:cNvSpPr>
          <p:nvPr/>
        </p:nvSpPr>
        <p:spPr bwMode="auto">
          <a:xfrm>
            <a:off x="7942001" y="1625856"/>
            <a:ext cx="17713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Calibri" panose="020F0502020204030204" pitchFamily="34" charset="0"/>
                <a:ea typeface="+mn-ea"/>
                <a:cs typeface="+mn-cs"/>
              </a:rPr>
              <a:t>Multi-Tenancy</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43" name="Rectangle 38">
            <a:extLst>
              <a:ext uri="{FF2B5EF4-FFF2-40B4-BE49-F238E27FC236}">
                <a16:creationId xmlns:a16="http://schemas.microsoft.com/office/drawing/2014/main" id="{ED13CB66-6C35-4875-8214-73C40DFD067C}"/>
              </a:ext>
            </a:extLst>
          </p:cNvPr>
          <p:cNvSpPr>
            <a:spLocks noChangeArrowheads="1"/>
          </p:cNvSpPr>
          <p:nvPr/>
        </p:nvSpPr>
        <p:spPr bwMode="auto">
          <a:xfrm>
            <a:off x="940532" y="2160769"/>
            <a:ext cx="11460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Pod Density</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44" name="Rectangle 39">
            <a:extLst>
              <a:ext uri="{FF2B5EF4-FFF2-40B4-BE49-F238E27FC236}">
                <a16:creationId xmlns:a16="http://schemas.microsoft.com/office/drawing/2014/main" id="{93A3A281-617C-4DEC-A57F-301CBC380B7F}"/>
              </a:ext>
            </a:extLst>
          </p:cNvPr>
          <p:cNvSpPr>
            <a:spLocks noChangeArrowheads="1"/>
          </p:cNvSpPr>
          <p:nvPr/>
        </p:nvSpPr>
        <p:spPr bwMode="auto">
          <a:xfrm>
            <a:off x="4440473" y="2160769"/>
            <a:ext cx="14793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Low to Medium</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45" name="Rectangle 40">
            <a:extLst>
              <a:ext uri="{FF2B5EF4-FFF2-40B4-BE49-F238E27FC236}">
                <a16:creationId xmlns:a16="http://schemas.microsoft.com/office/drawing/2014/main" id="{064FCC0C-4294-4ADD-B8C3-C5FF34E098D6}"/>
              </a:ext>
            </a:extLst>
          </p:cNvPr>
          <p:cNvSpPr>
            <a:spLocks noChangeArrowheads="1"/>
          </p:cNvSpPr>
          <p:nvPr/>
        </p:nvSpPr>
        <p:spPr bwMode="auto">
          <a:xfrm>
            <a:off x="7942002" y="2160769"/>
            <a:ext cx="15174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Medium to High</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46" name="Rectangle 41">
            <a:extLst>
              <a:ext uri="{FF2B5EF4-FFF2-40B4-BE49-F238E27FC236}">
                <a16:creationId xmlns:a16="http://schemas.microsoft.com/office/drawing/2014/main" id="{17D7F093-43D5-496B-9686-66509B686408}"/>
              </a:ext>
            </a:extLst>
          </p:cNvPr>
          <p:cNvSpPr>
            <a:spLocks noChangeArrowheads="1"/>
          </p:cNvSpPr>
          <p:nvPr/>
        </p:nvSpPr>
        <p:spPr bwMode="auto">
          <a:xfrm>
            <a:off x="940531" y="2670283"/>
            <a:ext cx="4888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Cost</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47" name="Rectangle 42">
            <a:extLst>
              <a:ext uri="{FF2B5EF4-FFF2-40B4-BE49-F238E27FC236}">
                <a16:creationId xmlns:a16="http://schemas.microsoft.com/office/drawing/2014/main" id="{15A96A50-D7CC-49D6-9848-92167D3A947C}"/>
              </a:ext>
            </a:extLst>
          </p:cNvPr>
          <p:cNvSpPr>
            <a:spLocks noChangeArrowheads="1"/>
          </p:cNvSpPr>
          <p:nvPr/>
        </p:nvSpPr>
        <p:spPr bwMode="auto">
          <a:xfrm>
            <a:off x="4440473" y="2670283"/>
            <a:ext cx="4333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48" name="Rectangle 43">
            <a:extLst>
              <a:ext uri="{FF2B5EF4-FFF2-40B4-BE49-F238E27FC236}">
                <a16:creationId xmlns:a16="http://schemas.microsoft.com/office/drawing/2014/main" id="{207D4C40-4D3D-4E1C-A16E-86DC39A337D5}"/>
              </a:ext>
            </a:extLst>
          </p:cNvPr>
          <p:cNvSpPr>
            <a:spLocks noChangeArrowheads="1"/>
          </p:cNvSpPr>
          <p:nvPr/>
        </p:nvSpPr>
        <p:spPr bwMode="auto">
          <a:xfrm>
            <a:off x="7942002" y="2670283"/>
            <a:ext cx="21904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49" name="Rectangle 44">
            <a:extLst>
              <a:ext uri="{FF2B5EF4-FFF2-40B4-BE49-F238E27FC236}">
                <a16:creationId xmlns:a16="http://schemas.microsoft.com/office/drawing/2014/main" id="{A4653250-9D8D-4D97-9446-42063205789B}"/>
              </a:ext>
            </a:extLst>
          </p:cNvPr>
          <p:cNvSpPr>
            <a:spLocks noChangeArrowheads="1"/>
          </p:cNvSpPr>
          <p:nvPr/>
        </p:nvSpPr>
        <p:spPr bwMode="auto">
          <a:xfrm>
            <a:off x="940532" y="3179799"/>
            <a:ext cx="35866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Required Kubernetes Experience</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50" name="Rectangle 45">
            <a:extLst>
              <a:ext uri="{FF2B5EF4-FFF2-40B4-BE49-F238E27FC236}">
                <a16:creationId xmlns:a16="http://schemas.microsoft.com/office/drawing/2014/main" id="{03135F82-6070-465C-BD76-49075B0C8318}"/>
              </a:ext>
            </a:extLst>
          </p:cNvPr>
          <p:cNvSpPr>
            <a:spLocks noChangeArrowheads="1"/>
          </p:cNvSpPr>
          <p:nvPr/>
        </p:nvSpPr>
        <p:spPr bwMode="auto">
          <a:xfrm>
            <a:off x="4440473" y="3179799"/>
            <a:ext cx="13132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Low to Medium</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51" name="Rectangle 46">
            <a:extLst>
              <a:ext uri="{FF2B5EF4-FFF2-40B4-BE49-F238E27FC236}">
                <a16:creationId xmlns:a16="http://schemas.microsoft.com/office/drawing/2014/main" id="{4F3A87C5-03A6-4875-BFE4-3D456280453D}"/>
              </a:ext>
            </a:extLst>
          </p:cNvPr>
          <p:cNvSpPr>
            <a:spLocks noChangeArrowheads="1"/>
          </p:cNvSpPr>
          <p:nvPr/>
        </p:nvSpPr>
        <p:spPr bwMode="auto">
          <a:xfrm>
            <a:off x="7942001" y="3179799"/>
            <a:ext cx="134934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Medium to High</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52" name="Rectangle 47">
            <a:extLst>
              <a:ext uri="{FF2B5EF4-FFF2-40B4-BE49-F238E27FC236}">
                <a16:creationId xmlns:a16="http://schemas.microsoft.com/office/drawing/2014/main" id="{93AE901B-9952-4718-A7B3-F75F05BACD60}"/>
              </a:ext>
            </a:extLst>
          </p:cNvPr>
          <p:cNvSpPr>
            <a:spLocks noChangeArrowheads="1"/>
          </p:cNvSpPr>
          <p:nvPr/>
        </p:nvSpPr>
        <p:spPr bwMode="auto">
          <a:xfrm>
            <a:off x="940532" y="3689314"/>
            <a:ext cx="6716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Security</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53" name="Rectangle 48">
            <a:extLst>
              <a:ext uri="{FF2B5EF4-FFF2-40B4-BE49-F238E27FC236}">
                <a16:creationId xmlns:a16="http://schemas.microsoft.com/office/drawing/2014/main" id="{9C930105-1E83-4C8B-AA68-4716C688F9F4}"/>
              </a:ext>
            </a:extLst>
          </p:cNvPr>
          <p:cNvSpPr>
            <a:spLocks noChangeArrowheads="1"/>
          </p:cNvSpPr>
          <p:nvPr/>
        </p:nvSpPr>
        <p:spPr bwMode="auto">
          <a:xfrm>
            <a:off x="4440473" y="3689314"/>
            <a:ext cx="25751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High (Adv -&gt; Surface is smaller)</a:t>
            </a:r>
            <a:endParaRPr kumimoji="0" lang="en-US" altLang="en-US" sz="1800" b="0" i="0" u="none" strike="noStrike" kern="1200" cap="none" spc="0" normalizeH="0" baseline="0" noProof="0" dirty="0">
              <a:ln>
                <a:noFill/>
              </a:ln>
              <a:solidFill>
                <a:srgbClr val="3C3C41"/>
              </a:solidFill>
              <a:effectLst/>
              <a:uLnTx/>
              <a:uFillTx/>
              <a:latin typeface="Arial" panose="020B0604020202020204" pitchFamily="34" charset="0"/>
              <a:ea typeface="+mn-ea"/>
              <a:cs typeface="+mn-cs"/>
            </a:endParaRPr>
          </a:p>
        </p:txBody>
      </p:sp>
      <p:sp>
        <p:nvSpPr>
          <p:cNvPr id="54" name="Rectangle 49">
            <a:extLst>
              <a:ext uri="{FF2B5EF4-FFF2-40B4-BE49-F238E27FC236}">
                <a16:creationId xmlns:a16="http://schemas.microsoft.com/office/drawing/2014/main" id="{966362EC-21F3-4747-AE78-4F61BFC4F1F6}"/>
              </a:ext>
            </a:extLst>
          </p:cNvPr>
          <p:cNvSpPr>
            <a:spLocks noChangeArrowheads="1"/>
          </p:cNvSpPr>
          <p:nvPr/>
        </p:nvSpPr>
        <p:spPr bwMode="auto">
          <a:xfrm>
            <a:off x="7942002" y="3689314"/>
            <a:ext cx="4247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High </a:t>
            </a:r>
            <a:endParaRPr kumimoji="0" lang="en-US" altLang="en-US" sz="1800" b="0" i="0" u="none" strike="noStrike" kern="1200" cap="none" spc="0" normalizeH="0" baseline="0" noProof="0" dirty="0">
              <a:ln>
                <a:noFill/>
              </a:ln>
              <a:solidFill>
                <a:srgbClr val="3C3C41"/>
              </a:solidFill>
              <a:effectLst/>
              <a:uLnTx/>
              <a:uFillTx/>
              <a:latin typeface="Arial" panose="020B0604020202020204" pitchFamily="34" charset="0"/>
              <a:ea typeface="+mn-ea"/>
              <a:cs typeface="+mn-cs"/>
            </a:endParaRPr>
          </a:p>
        </p:txBody>
      </p:sp>
      <p:sp>
        <p:nvSpPr>
          <p:cNvPr id="55" name="Rectangle 50">
            <a:extLst>
              <a:ext uri="{FF2B5EF4-FFF2-40B4-BE49-F238E27FC236}">
                <a16:creationId xmlns:a16="http://schemas.microsoft.com/office/drawing/2014/main" id="{8237A550-1E89-4107-B563-5B7AD1A344F2}"/>
              </a:ext>
            </a:extLst>
          </p:cNvPr>
          <p:cNvSpPr>
            <a:spLocks noChangeArrowheads="1"/>
          </p:cNvSpPr>
          <p:nvPr/>
        </p:nvSpPr>
        <p:spPr bwMode="auto">
          <a:xfrm>
            <a:off x="940531" y="4198830"/>
            <a:ext cx="19644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Blast Radius of Changes</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56" name="Rectangle 51">
            <a:extLst>
              <a:ext uri="{FF2B5EF4-FFF2-40B4-BE49-F238E27FC236}">
                <a16:creationId xmlns:a16="http://schemas.microsoft.com/office/drawing/2014/main" id="{CE9B7385-854E-43B2-8321-25C36AEC9A74}"/>
              </a:ext>
            </a:extLst>
          </p:cNvPr>
          <p:cNvSpPr>
            <a:spLocks noChangeArrowheads="1"/>
          </p:cNvSpPr>
          <p:nvPr/>
        </p:nvSpPr>
        <p:spPr bwMode="auto">
          <a:xfrm>
            <a:off x="4440473" y="4198830"/>
            <a:ext cx="4488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Small</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57" name="Rectangle 52">
            <a:extLst>
              <a:ext uri="{FF2B5EF4-FFF2-40B4-BE49-F238E27FC236}">
                <a16:creationId xmlns:a16="http://schemas.microsoft.com/office/drawing/2014/main" id="{ADA855FC-CB87-4EEB-8F2D-5FAA1E25C30A}"/>
              </a:ext>
            </a:extLst>
          </p:cNvPr>
          <p:cNvSpPr>
            <a:spLocks noChangeArrowheads="1"/>
          </p:cNvSpPr>
          <p:nvPr/>
        </p:nvSpPr>
        <p:spPr bwMode="auto">
          <a:xfrm>
            <a:off x="7942001" y="4198830"/>
            <a:ext cx="2548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Big</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58" name="Rectangle 53">
            <a:extLst>
              <a:ext uri="{FF2B5EF4-FFF2-40B4-BE49-F238E27FC236}">
                <a16:creationId xmlns:a16="http://schemas.microsoft.com/office/drawing/2014/main" id="{343DF024-40A7-49F7-99B1-CAC78C13BAE4}"/>
              </a:ext>
            </a:extLst>
          </p:cNvPr>
          <p:cNvSpPr>
            <a:spLocks noChangeArrowheads="1"/>
          </p:cNvSpPr>
          <p:nvPr/>
        </p:nvSpPr>
        <p:spPr bwMode="auto">
          <a:xfrm>
            <a:off x="940531" y="4708344"/>
            <a:ext cx="2442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Management and Operations</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59" name="Rectangle 54">
            <a:extLst>
              <a:ext uri="{FF2B5EF4-FFF2-40B4-BE49-F238E27FC236}">
                <a16:creationId xmlns:a16="http://schemas.microsoft.com/office/drawing/2014/main" id="{AD238F79-A947-45B1-8A3B-1DC1FBE9A31D}"/>
              </a:ext>
            </a:extLst>
          </p:cNvPr>
          <p:cNvSpPr>
            <a:spLocks noChangeArrowheads="1"/>
          </p:cNvSpPr>
          <p:nvPr/>
        </p:nvSpPr>
        <p:spPr bwMode="auto">
          <a:xfrm>
            <a:off x="4440474" y="4708344"/>
            <a:ext cx="105740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Owner Team</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60" name="Rectangle 55">
            <a:extLst>
              <a:ext uri="{FF2B5EF4-FFF2-40B4-BE49-F238E27FC236}">
                <a16:creationId xmlns:a16="http://schemas.microsoft.com/office/drawing/2014/main" id="{8C0E3AD5-A556-4F59-8E00-7AC82B89EA5F}"/>
              </a:ext>
            </a:extLst>
          </p:cNvPr>
          <p:cNvSpPr>
            <a:spLocks noChangeArrowheads="1"/>
          </p:cNvSpPr>
          <p:nvPr/>
        </p:nvSpPr>
        <p:spPr bwMode="auto">
          <a:xfrm>
            <a:off x="7942002" y="4708344"/>
            <a:ext cx="254409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Single or Shared Responsibility</a:t>
            </a:r>
            <a:endParaRPr kumimoji="0" lang="en-US" altLang="en-US" sz="1800" b="0" i="0" u="none" strike="noStrike" kern="1200" cap="none" spc="0" normalizeH="0" baseline="0" noProof="0" dirty="0">
              <a:ln>
                <a:noFill/>
              </a:ln>
              <a:solidFill>
                <a:srgbClr val="3C3C41"/>
              </a:solidFill>
              <a:effectLst/>
              <a:uLnTx/>
              <a:uFillTx/>
              <a:latin typeface="Arial" panose="020B0604020202020204" pitchFamily="34" charset="0"/>
              <a:ea typeface="+mn-ea"/>
              <a:cs typeface="+mn-cs"/>
            </a:endParaRPr>
          </a:p>
        </p:txBody>
      </p:sp>
      <p:sp>
        <p:nvSpPr>
          <p:cNvPr id="62" name="Line 32">
            <a:extLst>
              <a:ext uri="{FF2B5EF4-FFF2-40B4-BE49-F238E27FC236}">
                <a16:creationId xmlns:a16="http://schemas.microsoft.com/office/drawing/2014/main" id="{40F1B089-2134-4F3C-942B-113E9ED35831}"/>
              </a:ext>
            </a:extLst>
          </p:cNvPr>
          <p:cNvSpPr>
            <a:spLocks noChangeShapeType="1"/>
          </p:cNvSpPr>
          <p:nvPr/>
        </p:nvSpPr>
        <p:spPr bwMode="auto">
          <a:xfrm flipH="1">
            <a:off x="845295" y="2524507"/>
            <a:ext cx="0" cy="525135"/>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3" name="Line 32">
            <a:extLst>
              <a:ext uri="{FF2B5EF4-FFF2-40B4-BE49-F238E27FC236}">
                <a16:creationId xmlns:a16="http://schemas.microsoft.com/office/drawing/2014/main" id="{8C52B1D6-E44B-4365-93A4-7D894253EBF8}"/>
              </a:ext>
            </a:extLst>
          </p:cNvPr>
          <p:cNvSpPr>
            <a:spLocks noChangeShapeType="1"/>
          </p:cNvSpPr>
          <p:nvPr/>
        </p:nvSpPr>
        <p:spPr bwMode="auto">
          <a:xfrm flipH="1">
            <a:off x="845295" y="3049642"/>
            <a:ext cx="0" cy="525135"/>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4" name="Line 32">
            <a:extLst>
              <a:ext uri="{FF2B5EF4-FFF2-40B4-BE49-F238E27FC236}">
                <a16:creationId xmlns:a16="http://schemas.microsoft.com/office/drawing/2014/main" id="{15413497-3F11-4FA4-9041-268A46002561}"/>
              </a:ext>
            </a:extLst>
          </p:cNvPr>
          <p:cNvSpPr>
            <a:spLocks noChangeShapeType="1"/>
          </p:cNvSpPr>
          <p:nvPr/>
        </p:nvSpPr>
        <p:spPr bwMode="auto">
          <a:xfrm flipH="1">
            <a:off x="846374" y="3542330"/>
            <a:ext cx="0" cy="526345"/>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5" name="Line 32">
            <a:extLst>
              <a:ext uri="{FF2B5EF4-FFF2-40B4-BE49-F238E27FC236}">
                <a16:creationId xmlns:a16="http://schemas.microsoft.com/office/drawing/2014/main" id="{F06F2646-1204-4C46-BF46-C53424714B58}"/>
              </a:ext>
            </a:extLst>
          </p:cNvPr>
          <p:cNvSpPr>
            <a:spLocks noChangeShapeType="1"/>
          </p:cNvSpPr>
          <p:nvPr/>
        </p:nvSpPr>
        <p:spPr bwMode="auto">
          <a:xfrm flipH="1">
            <a:off x="845295" y="4051843"/>
            <a:ext cx="0" cy="526345"/>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6" name="Line 32">
            <a:extLst>
              <a:ext uri="{FF2B5EF4-FFF2-40B4-BE49-F238E27FC236}">
                <a16:creationId xmlns:a16="http://schemas.microsoft.com/office/drawing/2014/main" id="{9C324FE4-12B0-43BB-9823-2F4F1080BEB9}"/>
              </a:ext>
            </a:extLst>
          </p:cNvPr>
          <p:cNvSpPr>
            <a:spLocks noChangeShapeType="1"/>
          </p:cNvSpPr>
          <p:nvPr/>
        </p:nvSpPr>
        <p:spPr bwMode="auto">
          <a:xfrm flipH="1">
            <a:off x="846374" y="4561358"/>
            <a:ext cx="0" cy="526345"/>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7" name="Line 32">
            <a:extLst>
              <a:ext uri="{FF2B5EF4-FFF2-40B4-BE49-F238E27FC236}">
                <a16:creationId xmlns:a16="http://schemas.microsoft.com/office/drawing/2014/main" id="{91E5453C-60A4-420E-9A28-4D98D83FBFB2}"/>
              </a:ext>
            </a:extLst>
          </p:cNvPr>
          <p:cNvSpPr>
            <a:spLocks noChangeShapeType="1"/>
          </p:cNvSpPr>
          <p:nvPr/>
        </p:nvSpPr>
        <p:spPr bwMode="auto">
          <a:xfrm flipH="1">
            <a:off x="11356229" y="2524507"/>
            <a:ext cx="0" cy="526345"/>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8" name="Line 32">
            <a:extLst>
              <a:ext uri="{FF2B5EF4-FFF2-40B4-BE49-F238E27FC236}">
                <a16:creationId xmlns:a16="http://schemas.microsoft.com/office/drawing/2014/main" id="{55C205F6-0170-4A7A-8D97-7312DD80EF8C}"/>
              </a:ext>
            </a:extLst>
          </p:cNvPr>
          <p:cNvSpPr>
            <a:spLocks noChangeShapeType="1"/>
          </p:cNvSpPr>
          <p:nvPr/>
        </p:nvSpPr>
        <p:spPr bwMode="auto">
          <a:xfrm flipH="1">
            <a:off x="11356229" y="3032813"/>
            <a:ext cx="0" cy="526345"/>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9" name="Line 32">
            <a:extLst>
              <a:ext uri="{FF2B5EF4-FFF2-40B4-BE49-F238E27FC236}">
                <a16:creationId xmlns:a16="http://schemas.microsoft.com/office/drawing/2014/main" id="{AAF057BC-2813-4259-B096-959E3A1C2CDA}"/>
              </a:ext>
            </a:extLst>
          </p:cNvPr>
          <p:cNvSpPr>
            <a:spLocks noChangeShapeType="1"/>
          </p:cNvSpPr>
          <p:nvPr/>
        </p:nvSpPr>
        <p:spPr bwMode="auto">
          <a:xfrm flipH="1">
            <a:off x="11356229" y="3542328"/>
            <a:ext cx="0" cy="526345"/>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0" name="Line 32">
            <a:extLst>
              <a:ext uri="{FF2B5EF4-FFF2-40B4-BE49-F238E27FC236}">
                <a16:creationId xmlns:a16="http://schemas.microsoft.com/office/drawing/2014/main" id="{0F1CC583-B866-4921-BC06-9B160EE4256B}"/>
              </a:ext>
            </a:extLst>
          </p:cNvPr>
          <p:cNvSpPr>
            <a:spLocks noChangeShapeType="1"/>
          </p:cNvSpPr>
          <p:nvPr/>
        </p:nvSpPr>
        <p:spPr bwMode="auto">
          <a:xfrm flipH="1">
            <a:off x="11358870" y="4068674"/>
            <a:ext cx="0" cy="526345"/>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1" name="Line 32">
            <a:extLst>
              <a:ext uri="{FF2B5EF4-FFF2-40B4-BE49-F238E27FC236}">
                <a16:creationId xmlns:a16="http://schemas.microsoft.com/office/drawing/2014/main" id="{D5A20745-50EF-48C5-AC19-95793D017BAB}"/>
              </a:ext>
            </a:extLst>
          </p:cNvPr>
          <p:cNvSpPr>
            <a:spLocks noChangeShapeType="1"/>
          </p:cNvSpPr>
          <p:nvPr/>
        </p:nvSpPr>
        <p:spPr bwMode="auto">
          <a:xfrm flipH="1">
            <a:off x="11356229" y="4560278"/>
            <a:ext cx="0" cy="526345"/>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					</a:t>
            </a:r>
          </a:p>
        </p:txBody>
      </p:sp>
      <p:sp>
        <p:nvSpPr>
          <p:cNvPr id="73" name="Rectangle 23">
            <a:extLst>
              <a:ext uri="{FF2B5EF4-FFF2-40B4-BE49-F238E27FC236}">
                <a16:creationId xmlns:a16="http://schemas.microsoft.com/office/drawing/2014/main" id="{C0EE4A8C-86CB-3C47-B9E6-4ACB46200B43}"/>
              </a:ext>
            </a:extLst>
          </p:cNvPr>
          <p:cNvSpPr>
            <a:spLocks noChangeArrowheads="1"/>
          </p:cNvSpPr>
          <p:nvPr/>
        </p:nvSpPr>
        <p:spPr bwMode="auto">
          <a:xfrm>
            <a:off x="3921435" y="5148018"/>
            <a:ext cx="3501528" cy="5095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0" name="Rectangle 20">
            <a:extLst>
              <a:ext uri="{FF2B5EF4-FFF2-40B4-BE49-F238E27FC236}">
                <a16:creationId xmlns:a16="http://schemas.microsoft.com/office/drawing/2014/main" id="{7E50B30D-48AF-0746-849B-91FB522F7B90}"/>
              </a:ext>
            </a:extLst>
          </p:cNvPr>
          <p:cNvSpPr>
            <a:spLocks noChangeArrowheads="1"/>
          </p:cNvSpPr>
          <p:nvPr/>
        </p:nvSpPr>
        <p:spPr bwMode="auto">
          <a:xfrm>
            <a:off x="824701" y="5110620"/>
            <a:ext cx="3501528" cy="50951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Cost Management (Charge Back)</a:t>
            </a:r>
          </a:p>
        </p:txBody>
      </p:sp>
      <p:sp>
        <p:nvSpPr>
          <p:cNvPr id="81" name="Rectangle 21">
            <a:extLst>
              <a:ext uri="{FF2B5EF4-FFF2-40B4-BE49-F238E27FC236}">
                <a16:creationId xmlns:a16="http://schemas.microsoft.com/office/drawing/2014/main" id="{5D14B411-771C-1041-BFC7-4E34A1A05D52}"/>
              </a:ext>
            </a:extLst>
          </p:cNvPr>
          <p:cNvSpPr>
            <a:spLocks noChangeArrowheads="1"/>
          </p:cNvSpPr>
          <p:nvPr/>
        </p:nvSpPr>
        <p:spPr bwMode="auto">
          <a:xfrm>
            <a:off x="4326229" y="5110620"/>
            <a:ext cx="3501528" cy="50951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000000"/>
                </a:solidFill>
                <a:effectLst/>
                <a:uLnTx/>
                <a:uFillTx/>
                <a:latin typeface="Calibri"/>
                <a:ea typeface="+mn-ea"/>
                <a:cs typeface="Calibri"/>
              </a:rPr>
              <a:t>Cost Management Tags, Business as usual</a:t>
            </a:r>
          </a:p>
        </p:txBody>
      </p:sp>
      <p:sp>
        <p:nvSpPr>
          <p:cNvPr id="82" name="Rectangle 22">
            <a:extLst>
              <a:ext uri="{FF2B5EF4-FFF2-40B4-BE49-F238E27FC236}">
                <a16:creationId xmlns:a16="http://schemas.microsoft.com/office/drawing/2014/main" id="{0CFB9C2F-3C0C-9E4B-B4D4-84787D570DB8}"/>
              </a:ext>
            </a:extLst>
          </p:cNvPr>
          <p:cNvSpPr>
            <a:spLocks noChangeArrowheads="1"/>
          </p:cNvSpPr>
          <p:nvPr/>
        </p:nvSpPr>
        <p:spPr bwMode="auto">
          <a:xfrm>
            <a:off x="7827757" y="5110620"/>
            <a:ext cx="3501528" cy="50951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Complex  ex. </a:t>
            </a:r>
            <a:r>
              <a:rPr kumimoji="0" lang="en-US" sz="16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Kubecost</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83" name="Line 32">
            <a:extLst>
              <a:ext uri="{FF2B5EF4-FFF2-40B4-BE49-F238E27FC236}">
                <a16:creationId xmlns:a16="http://schemas.microsoft.com/office/drawing/2014/main" id="{76239EFE-CD67-F34D-936A-C81D37CBF591}"/>
              </a:ext>
            </a:extLst>
          </p:cNvPr>
          <p:cNvSpPr>
            <a:spLocks noChangeShapeType="1"/>
          </p:cNvSpPr>
          <p:nvPr/>
        </p:nvSpPr>
        <p:spPr bwMode="auto">
          <a:xfrm flipH="1">
            <a:off x="11349880" y="5086623"/>
            <a:ext cx="0" cy="526345"/>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4" name="Line 32">
            <a:extLst>
              <a:ext uri="{FF2B5EF4-FFF2-40B4-BE49-F238E27FC236}">
                <a16:creationId xmlns:a16="http://schemas.microsoft.com/office/drawing/2014/main" id="{90A582CC-88C1-F640-AAB8-3972B0B8DA54}"/>
              </a:ext>
            </a:extLst>
          </p:cNvPr>
          <p:cNvSpPr>
            <a:spLocks noChangeShapeType="1"/>
          </p:cNvSpPr>
          <p:nvPr/>
        </p:nvSpPr>
        <p:spPr bwMode="auto">
          <a:xfrm flipH="1">
            <a:off x="824700" y="5086622"/>
            <a:ext cx="0" cy="526345"/>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5" name="Line 31">
            <a:extLst>
              <a:ext uri="{FF2B5EF4-FFF2-40B4-BE49-F238E27FC236}">
                <a16:creationId xmlns:a16="http://schemas.microsoft.com/office/drawing/2014/main" id="{5AC946D5-8078-D34A-A607-F0A42A1B9D3A}"/>
              </a:ext>
            </a:extLst>
          </p:cNvPr>
          <p:cNvSpPr>
            <a:spLocks noChangeShapeType="1"/>
          </p:cNvSpPr>
          <p:nvPr/>
        </p:nvSpPr>
        <p:spPr bwMode="auto">
          <a:xfrm>
            <a:off x="845295" y="5611079"/>
            <a:ext cx="10515696"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 name="Title 1">
            <a:extLst>
              <a:ext uri="{FF2B5EF4-FFF2-40B4-BE49-F238E27FC236}">
                <a16:creationId xmlns:a16="http://schemas.microsoft.com/office/drawing/2014/main" id="{D474F16A-0B0A-8F44-BE19-AEE2E4110426}"/>
              </a:ext>
            </a:extLst>
          </p:cNvPr>
          <p:cNvSpPr>
            <a:spLocks noGrp="1"/>
          </p:cNvSpPr>
          <p:nvPr>
            <p:ph type="title"/>
          </p:nvPr>
        </p:nvSpPr>
        <p:spPr/>
        <p:txBody>
          <a:bodyPr>
            <a:normAutofit/>
          </a:bodyPr>
          <a:lstStyle/>
          <a:p>
            <a:r>
              <a:rPr lang="en-US"/>
              <a:t>Dedicated Tenancy vs. Multi Tenancy</a:t>
            </a:r>
          </a:p>
        </p:txBody>
      </p:sp>
    </p:spTree>
    <p:extLst>
      <p:ext uri="{BB962C8B-B14F-4D97-AF65-F5344CB8AC3E}">
        <p14:creationId xmlns:p14="http://schemas.microsoft.com/office/powerpoint/2010/main" val="3647810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6A345E2-C42B-9845-AF25-DACDE715FD2F}"/>
              </a:ext>
            </a:extLst>
          </p:cNvPr>
          <p:cNvSpPr>
            <a:spLocks noGrp="1"/>
          </p:cNvSpPr>
          <p:nvPr>
            <p:ph idx="1"/>
          </p:nvPr>
        </p:nvSpPr>
        <p:spPr/>
        <p:txBody>
          <a:bodyPr vert="horz" wrap="square" lIns="0" tIns="0" rIns="0" bIns="0" rtlCol="0" anchor="t">
            <a:normAutofit/>
          </a:bodyPr>
          <a:lstStyle/>
          <a:p>
            <a:r>
              <a:rPr lang="en-LU" dirty="0">
                <a:latin typeface="Segoe UI"/>
              </a:rPr>
              <a:t>Multi Tenancy doesn’t mean a single cluster, often its multiple multi tenant clusters </a:t>
            </a:r>
          </a:p>
          <a:p>
            <a:endParaRPr lang="en-LU" dirty="0">
              <a:latin typeface="Segoe UI"/>
            </a:endParaRPr>
          </a:p>
          <a:p>
            <a:r>
              <a:rPr lang="en-LU" dirty="0">
                <a:latin typeface="Segoe UI"/>
              </a:rPr>
              <a:t>If a workload has very speicifc security requirements or has zero trust in being collocated with other workloads then a dedicated tenant cluster could make more sense</a:t>
            </a:r>
          </a:p>
          <a:p>
            <a:endParaRPr lang="en-LU" dirty="0">
              <a:latin typeface="Segoe UI"/>
            </a:endParaRPr>
          </a:p>
          <a:p>
            <a:r>
              <a:rPr lang="en-LU" dirty="0">
                <a:latin typeface="Segoe UI"/>
              </a:rPr>
              <a:t>Mutli tenant clusters require higher level of maturity from the ops/platform teams, if the customer is brand new to Kubernetes then dedicated tenancy can be easier with consolodation in fewer clusters as a future plan </a:t>
            </a:r>
          </a:p>
          <a:p>
            <a:endParaRPr lang="en-GB" dirty="0"/>
          </a:p>
          <a:p>
            <a:endParaRPr lang="en-GB" dirty="0"/>
          </a:p>
          <a:p>
            <a:endParaRPr lang="en-GB" dirty="0"/>
          </a:p>
          <a:p>
            <a:endParaRPr lang="en-GB" dirty="0"/>
          </a:p>
        </p:txBody>
      </p:sp>
      <p:sp>
        <p:nvSpPr>
          <p:cNvPr id="4" name="Title 3">
            <a:extLst>
              <a:ext uri="{FF2B5EF4-FFF2-40B4-BE49-F238E27FC236}">
                <a16:creationId xmlns:a16="http://schemas.microsoft.com/office/drawing/2014/main" id="{16AEC141-77FC-244F-9839-AFE7CFF6FA83}"/>
              </a:ext>
            </a:extLst>
          </p:cNvPr>
          <p:cNvSpPr>
            <a:spLocks noGrp="1"/>
          </p:cNvSpPr>
          <p:nvPr>
            <p:ph type="title"/>
          </p:nvPr>
        </p:nvSpPr>
        <p:spPr/>
        <p:txBody>
          <a:bodyPr/>
          <a:lstStyle/>
          <a:p>
            <a:r>
              <a:rPr lang="en-GB" dirty="0"/>
              <a:t>Important Notes</a:t>
            </a:r>
          </a:p>
        </p:txBody>
      </p:sp>
    </p:spTree>
    <p:custDataLst>
      <p:tags r:id="rId2"/>
    </p:custDataLst>
    <p:extLst>
      <p:ext uri="{BB962C8B-B14F-4D97-AF65-F5344CB8AC3E}">
        <p14:creationId xmlns:p14="http://schemas.microsoft.com/office/powerpoint/2010/main" val="1573914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8E977-C89F-C347-94C6-805095F5ED8F}"/>
              </a:ext>
            </a:extLst>
          </p:cNvPr>
          <p:cNvSpPr>
            <a:spLocks noGrp="1"/>
          </p:cNvSpPr>
          <p:nvPr>
            <p:ph type="title"/>
          </p:nvPr>
        </p:nvSpPr>
        <p:spPr>
          <a:xfrm>
            <a:off x="588263" y="457200"/>
            <a:ext cx="11018520" cy="422423"/>
          </a:xfrm>
        </p:spPr>
        <p:txBody>
          <a:bodyPr/>
          <a:lstStyle/>
          <a:p>
            <a:r>
              <a:rPr lang="en-LU" sz="2745" dirty="0">
                <a:solidFill>
                  <a:schemeClr val="tx1"/>
                </a:solidFill>
              </a:rPr>
              <a:t>Mutli-Tenancy Models</a:t>
            </a:r>
          </a:p>
        </p:txBody>
      </p:sp>
      <p:sp>
        <p:nvSpPr>
          <p:cNvPr id="3" name="Text Placeholder 2">
            <a:extLst>
              <a:ext uri="{FF2B5EF4-FFF2-40B4-BE49-F238E27FC236}">
                <a16:creationId xmlns:a16="http://schemas.microsoft.com/office/drawing/2014/main" id="{A0DCC6B8-CC4E-204C-9095-FC4A8928EAE2}"/>
              </a:ext>
            </a:extLst>
          </p:cNvPr>
          <p:cNvSpPr>
            <a:spLocks noGrp="1"/>
          </p:cNvSpPr>
          <p:nvPr>
            <p:ph type="body" sz="quarter" idx="10"/>
          </p:nvPr>
        </p:nvSpPr>
        <p:spPr>
          <a:xfrm>
            <a:off x="584200" y="1435497"/>
            <a:ext cx="11018520" cy="5293757"/>
          </a:xfrm>
        </p:spPr>
        <p:txBody>
          <a:bodyPr/>
          <a:lstStyle/>
          <a:p>
            <a:r>
              <a:rPr lang="en-LU" sz="2000" dirty="0">
                <a:latin typeface="Segoe UI"/>
              </a:rPr>
              <a:t>Namespace(s) per tenant in a shared Node Pool (Default Model)</a:t>
            </a:r>
          </a:p>
          <a:p>
            <a:r>
              <a:rPr lang="en-LU" sz="2000" dirty="0">
                <a:latin typeface="Segoe UI"/>
              </a:rPr>
              <a:t>Namespace(s) per tenant with a </a:t>
            </a:r>
            <a:r>
              <a:rPr lang="en-LU" sz="2000" b="1" dirty="0">
                <a:latin typeface="Segoe UI"/>
              </a:rPr>
              <a:t>dedicated node pool</a:t>
            </a:r>
            <a:r>
              <a:rPr lang="en-LU" sz="2000" dirty="0">
                <a:latin typeface="Segoe UI"/>
              </a:rPr>
              <a:t> for each (Exception Model based on the workloads ex. GPU) </a:t>
            </a:r>
          </a:p>
          <a:p>
            <a:pPr lvl="1"/>
            <a:r>
              <a:rPr lang="en-GB" dirty="0">
                <a:latin typeface="Segoe UI"/>
              </a:rPr>
              <a:t>Offers higher protection for compute resources, but less utilization</a:t>
            </a:r>
          </a:p>
          <a:p>
            <a:pPr lvl="1"/>
            <a:r>
              <a:rPr lang="en-GB" b="1" dirty="0">
                <a:latin typeface="Segoe UI"/>
              </a:rPr>
              <a:t>Watch out for </a:t>
            </a:r>
          </a:p>
          <a:p>
            <a:pPr lvl="2"/>
            <a:r>
              <a:rPr lang="en-GB" sz="2000" dirty="0">
                <a:latin typeface="Segoe UI"/>
              </a:rPr>
              <a:t>Under utilization of node pools -&gt; Autoscaling is a must</a:t>
            </a:r>
          </a:p>
          <a:p>
            <a:pPr lvl="2"/>
            <a:r>
              <a:rPr lang="en-GB" sz="2000" dirty="0">
                <a:latin typeface="Segoe UI"/>
              </a:rPr>
              <a:t>Taints and Tolerations along with Affinity rules are a must</a:t>
            </a:r>
          </a:p>
          <a:p>
            <a:pPr lvl="2"/>
            <a:r>
              <a:rPr lang="en-LU" sz="2000" dirty="0">
                <a:latin typeface="Segoe UI"/>
              </a:rPr>
              <a:t>Node Pools limit (Default is 10 per cluster)</a:t>
            </a:r>
          </a:p>
          <a:p>
            <a:r>
              <a:rPr lang="en-LU" sz="2000" dirty="0">
                <a:latin typeface="Segoe UI"/>
              </a:rPr>
              <a:t>Namespace(s) per teanat with </a:t>
            </a:r>
            <a:r>
              <a:rPr lang="en-LU" sz="2000" b="1" dirty="0">
                <a:latin typeface="Segoe UI"/>
              </a:rPr>
              <a:t>dedicatted node pool</a:t>
            </a:r>
            <a:r>
              <a:rPr lang="en-LU" sz="2000" dirty="0">
                <a:latin typeface="Segoe UI"/>
              </a:rPr>
              <a:t> and dedicated subnet (very specific to </a:t>
            </a:r>
            <a:r>
              <a:rPr lang="en-GB" sz="2000" dirty="0">
                <a:latin typeface="Segoe UI"/>
              </a:rPr>
              <a:t>heavily</a:t>
            </a:r>
            <a:r>
              <a:rPr lang="en-LU" sz="2000" dirty="0">
                <a:latin typeface="Segoe UI"/>
              </a:rPr>
              <a:t> regulated workloads)</a:t>
            </a:r>
          </a:p>
          <a:p>
            <a:pPr lvl="1"/>
            <a:r>
              <a:rPr lang="en-GB" dirty="0">
                <a:latin typeface="Segoe UI"/>
              </a:rPr>
              <a:t>O</a:t>
            </a:r>
            <a:r>
              <a:rPr lang="en-LU" dirty="0">
                <a:latin typeface="Segoe UI"/>
              </a:rPr>
              <a:t>ffers seperation for compute and network resources using network security groups applied on the subnets</a:t>
            </a:r>
          </a:p>
          <a:p>
            <a:pPr lvl="1"/>
            <a:r>
              <a:rPr lang="en-GB" b="1" dirty="0">
                <a:latin typeface="Segoe UI"/>
              </a:rPr>
              <a:t>W</a:t>
            </a:r>
            <a:r>
              <a:rPr lang="en-LU" b="1" dirty="0">
                <a:latin typeface="Segoe UI"/>
              </a:rPr>
              <a:t>atch out for</a:t>
            </a:r>
          </a:p>
          <a:p>
            <a:pPr lvl="2"/>
            <a:r>
              <a:rPr lang="en-GB" sz="2000" dirty="0">
                <a:latin typeface="Segoe UI"/>
              </a:rPr>
              <a:t>S</a:t>
            </a:r>
            <a:r>
              <a:rPr lang="en-LU" sz="2000" dirty="0">
                <a:latin typeface="Segoe UI"/>
              </a:rPr>
              <a:t>ame as above</a:t>
            </a:r>
          </a:p>
          <a:p>
            <a:pPr lvl="2"/>
            <a:r>
              <a:rPr lang="en-GB" sz="2000" dirty="0">
                <a:latin typeface="Segoe UI"/>
              </a:rPr>
              <a:t>R</a:t>
            </a:r>
            <a:r>
              <a:rPr lang="en-LU" sz="2000" dirty="0">
                <a:latin typeface="Segoe UI"/>
              </a:rPr>
              <a:t>outing </a:t>
            </a:r>
          </a:p>
        </p:txBody>
      </p:sp>
    </p:spTree>
    <p:extLst>
      <p:ext uri="{BB962C8B-B14F-4D97-AF65-F5344CB8AC3E}">
        <p14:creationId xmlns:p14="http://schemas.microsoft.com/office/powerpoint/2010/main" val="2384581324"/>
      </p:ext>
    </p:extLst>
  </p:cSld>
  <p:clrMapOvr>
    <a:overrideClrMapping bg1="lt1" tx1="dk1" bg2="lt2" tx2="dk2" accent1="accent1" accent2="accent2" accent3="accent3" accent4="accent4" accent5="accent5" accent6="accent6" hlink="hlink" folHlink="folHlink"/>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9144000" cy="615553"/>
          </a:xfrm>
        </p:spPr>
        <p:txBody>
          <a:bodyPr vert="horz" wrap="square" lIns="0" tIns="0" rIns="0" bIns="0" rtlCol="0" anchor="t">
            <a:spAutoFit/>
          </a:bodyPr>
          <a:lstStyle/>
          <a:p>
            <a:r>
              <a:rPr lang="en-US" dirty="0">
                <a:cs typeface="Segoe UI"/>
              </a:rPr>
              <a:t>Multi-Tenant Cluster</a:t>
            </a:r>
          </a:p>
          <a:p>
            <a:r>
              <a:rPr lang="en-GB" dirty="0">
                <a:hlinkClick r:id="rId4"/>
              </a:rPr>
              <a:t>https://github.com/mohmdnofal/aks-best-practices/tree/master/tenancy</a:t>
            </a:r>
            <a:endParaRPr lang="en-US" dirty="0"/>
          </a:p>
        </p:txBody>
      </p:sp>
    </p:spTree>
    <p:extLst>
      <p:ext uri="{BB962C8B-B14F-4D97-AF65-F5344CB8AC3E}">
        <p14:creationId xmlns:p14="http://schemas.microsoft.com/office/powerpoint/2010/main" val="1992789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6A345E2-C42B-9845-AF25-DACDE715FD2F}"/>
              </a:ext>
            </a:extLst>
          </p:cNvPr>
          <p:cNvSpPr>
            <a:spLocks noGrp="1"/>
          </p:cNvSpPr>
          <p:nvPr>
            <p:ph idx="1"/>
          </p:nvPr>
        </p:nvSpPr>
        <p:spPr/>
        <p:txBody>
          <a:bodyPr vert="horz" wrap="square" lIns="0" tIns="0" rIns="0" bIns="0" rtlCol="0" anchor="t">
            <a:normAutofit/>
          </a:bodyPr>
          <a:lstStyle/>
          <a:p>
            <a:r>
              <a:rPr lang="en-GB" dirty="0">
                <a:latin typeface="Segoe UI"/>
                <a:cs typeface="Segoe UI"/>
              </a:rPr>
              <a:t>Educate your customer about the considerations and the pros and cons of each scenario  and always weight the Risk vs Benefit </a:t>
            </a:r>
          </a:p>
          <a:p>
            <a:endParaRPr lang="en-GB" dirty="0">
              <a:latin typeface="Segoe UI"/>
              <a:cs typeface="Segoe UI"/>
            </a:endParaRPr>
          </a:p>
          <a:p>
            <a:r>
              <a:rPr lang="en-GB" dirty="0" err="1">
                <a:latin typeface="Segoe UI"/>
                <a:cs typeface="Segoe UI"/>
              </a:rPr>
              <a:t>Mutli</a:t>
            </a:r>
            <a:r>
              <a:rPr lang="en-GB" dirty="0">
                <a:latin typeface="Segoe UI"/>
                <a:cs typeface="Segoe UI"/>
              </a:rPr>
              <a:t>-Tenant clusters offer greater benefits comparing to dedicated tenancy cluster </a:t>
            </a:r>
          </a:p>
          <a:p>
            <a:endParaRPr lang="en-GB" dirty="0">
              <a:latin typeface="Segoe UI"/>
              <a:cs typeface="Segoe UI"/>
            </a:endParaRPr>
          </a:p>
          <a:p>
            <a:r>
              <a:rPr lang="en-GB" dirty="0">
                <a:latin typeface="Segoe UI"/>
                <a:cs typeface="Segoe UI"/>
              </a:rPr>
              <a:t>Think of the sensitivity of the workload, cost, organization culture, operational model, and blast radius, when trying to choose which tenancy model to use, a mixture is fine too.</a:t>
            </a:r>
          </a:p>
          <a:p>
            <a:endParaRPr lang="en-GB" dirty="0">
              <a:latin typeface="Segoe UI"/>
              <a:cs typeface="Segoe UI"/>
            </a:endParaRPr>
          </a:p>
          <a:p>
            <a:r>
              <a:rPr lang="en-GB" dirty="0">
                <a:latin typeface="Segoe UI"/>
                <a:cs typeface="Segoe UI"/>
              </a:rPr>
              <a:t>Dedicated tenancy is popular amongst SaaS providers</a:t>
            </a:r>
          </a:p>
          <a:p>
            <a:pPr marL="0" indent="0">
              <a:buNone/>
            </a:pPr>
            <a:endParaRPr lang="en-GB" dirty="0"/>
          </a:p>
          <a:p>
            <a:r>
              <a:rPr lang="en-GB" dirty="0"/>
              <a:t>Resource quotas and namespaces are an absolute must in multi-tenant clusters.</a:t>
            </a:r>
          </a:p>
          <a:p>
            <a:endParaRPr lang="en-GB" dirty="0"/>
          </a:p>
          <a:p>
            <a:endParaRPr lang="en-GB" dirty="0"/>
          </a:p>
          <a:p>
            <a:endParaRPr lang="en-GB" dirty="0"/>
          </a:p>
          <a:p>
            <a:endParaRPr lang="en-GB" dirty="0"/>
          </a:p>
        </p:txBody>
      </p:sp>
      <p:sp>
        <p:nvSpPr>
          <p:cNvPr id="4" name="Title 3">
            <a:extLst>
              <a:ext uri="{FF2B5EF4-FFF2-40B4-BE49-F238E27FC236}">
                <a16:creationId xmlns:a16="http://schemas.microsoft.com/office/drawing/2014/main" id="{16AEC141-77FC-244F-9839-AFE7CFF6FA83}"/>
              </a:ext>
            </a:extLst>
          </p:cNvPr>
          <p:cNvSpPr>
            <a:spLocks noGrp="1"/>
          </p:cNvSpPr>
          <p:nvPr>
            <p:ph type="title"/>
          </p:nvPr>
        </p:nvSpPr>
        <p:spPr/>
        <p:txBody>
          <a:bodyPr/>
          <a:lstStyle/>
          <a:p>
            <a:r>
              <a:rPr lang="en-GB" dirty="0"/>
              <a:t>Tenancy Summary </a:t>
            </a:r>
          </a:p>
        </p:txBody>
      </p:sp>
    </p:spTree>
    <p:custDataLst>
      <p:tags r:id="rId2"/>
    </p:custDataLst>
    <p:extLst>
      <p:ext uri="{BB962C8B-B14F-4D97-AF65-F5344CB8AC3E}">
        <p14:creationId xmlns:p14="http://schemas.microsoft.com/office/powerpoint/2010/main" val="1092172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Availability Best Practices</a:t>
            </a:r>
          </a:p>
        </p:txBody>
      </p:sp>
    </p:spTree>
    <p:extLst>
      <p:ext uri="{BB962C8B-B14F-4D97-AF65-F5344CB8AC3E}">
        <p14:creationId xmlns:p14="http://schemas.microsoft.com/office/powerpoint/2010/main" val="1277625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Kubernetes Architecture</a:t>
            </a:r>
            <a:endParaRPr kumimoji="0" lang="en-US" sz="3600" b="0" i="0" u="none" strike="noStrike" kern="1200" cap="none" spc="-5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2" name="Group 1">
            <a:extLst>
              <a:ext uri="{FF2B5EF4-FFF2-40B4-BE49-F238E27FC236}">
                <a16:creationId xmlns:a16="http://schemas.microsoft.com/office/drawing/2014/main" id="{461B93B0-DFB8-B64E-8720-24A13CCF31B7}"/>
              </a:ext>
            </a:extLst>
          </p:cNvPr>
          <p:cNvGrpSpPr/>
          <p:nvPr/>
        </p:nvGrpSpPr>
        <p:grpSpPr>
          <a:xfrm>
            <a:off x="2935073" y="619430"/>
            <a:ext cx="5630967" cy="6146093"/>
            <a:chOff x="5312517" y="544127"/>
            <a:chExt cx="5630967" cy="6146093"/>
          </a:xfrm>
        </p:grpSpPr>
        <p:sp>
          <p:nvSpPr>
            <p:cNvPr id="115" name="Rectangle: Rounded Corners 114">
              <a:extLst>
                <a:ext uri="{FF2B5EF4-FFF2-40B4-BE49-F238E27FC236}">
                  <a16:creationId xmlns:a16="http://schemas.microsoft.com/office/drawing/2014/main" id="{F3F95540-B034-4175-993D-07AACE716AE1}"/>
                </a:ext>
              </a:extLst>
            </p:cNvPr>
            <p:cNvSpPr/>
            <p:nvPr/>
          </p:nvSpPr>
          <p:spPr bwMode="auto">
            <a:xfrm>
              <a:off x="5312517" y="2762470"/>
              <a:ext cx="2363527" cy="2420946"/>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BF32F5DD-5788-4BC8-BA30-0F4ABC1A0463}"/>
                </a:ext>
              </a:extLst>
            </p:cNvPr>
            <p:cNvGrpSpPr/>
            <p:nvPr/>
          </p:nvGrpSpPr>
          <p:grpSpPr>
            <a:xfrm>
              <a:off x="6082800" y="1172806"/>
              <a:ext cx="822960" cy="1184981"/>
              <a:chOff x="10070502" y="1600600"/>
              <a:chExt cx="822960" cy="1184981"/>
            </a:xfrm>
          </p:grpSpPr>
          <p:sp>
            <p:nvSpPr>
              <p:cNvPr id="119" name="Title 1">
                <a:extLst>
                  <a:ext uri="{FF2B5EF4-FFF2-40B4-BE49-F238E27FC236}">
                    <a16:creationId xmlns:a16="http://schemas.microsoft.com/office/drawing/2014/main" id="{D5318C91-6D13-4DAB-B842-1CAF732CF086}"/>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a:t>
                </a:r>
              </a:p>
            </p:txBody>
          </p:sp>
          <p:sp>
            <p:nvSpPr>
              <p:cNvPr id="125" name="Rectangle: Rounded Corners 124">
                <a:extLst>
                  <a:ext uri="{FF2B5EF4-FFF2-40B4-BE49-F238E27FC236}">
                    <a16:creationId xmlns:a16="http://schemas.microsoft.com/office/drawing/2014/main" id="{30D9D2E5-1574-4879-A120-C8CE467584F6}"/>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9" name="Group 138">
                <a:extLst>
                  <a:ext uri="{FF2B5EF4-FFF2-40B4-BE49-F238E27FC236}">
                    <a16:creationId xmlns:a16="http://schemas.microsoft.com/office/drawing/2014/main" id="{95847E25-3D3F-4D21-B359-04165B2B328C}"/>
                  </a:ext>
                </a:extLst>
              </p:cNvPr>
              <p:cNvGrpSpPr/>
              <p:nvPr/>
            </p:nvGrpSpPr>
            <p:grpSpPr>
              <a:xfrm>
                <a:off x="10227777" y="2133941"/>
                <a:ext cx="508410" cy="480321"/>
                <a:chOff x="3172902" y="4132385"/>
                <a:chExt cx="355417" cy="335781"/>
              </a:xfrm>
            </p:grpSpPr>
            <p:grpSp>
              <p:nvGrpSpPr>
                <p:cNvPr id="140" name="Group 139">
                  <a:extLst>
                    <a:ext uri="{FF2B5EF4-FFF2-40B4-BE49-F238E27FC236}">
                      <a16:creationId xmlns:a16="http://schemas.microsoft.com/office/drawing/2014/main" id="{E634036E-C426-4CA5-8A10-A885E91ADE90}"/>
                    </a:ext>
                  </a:extLst>
                </p:cNvPr>
                <p:cNvGrpSpPr/>
                <p:nvPr/>
              </p:nvGrpSpPr>
              <p:grpSpPr>
                <a:xfrm>
                  <a:off x="3234030" y="4132385"/>
                  <a:ext cx="233160" cy="110531"/>
                  <a:chOff x="3234867" y="4132385"/>
                  <a:chExt cx="233160" cy="110531"/>
                </a:xfrm>
              </p:grpSpPr>
              <p:sp>
                <p:nvSpPr>
                  <p:cNvPr id="148" name="Freeform: Shape 147">
                    <a:extLst>
                      <a:ext uri="{FF2B5EF4-FFF2-40B4-BE49-F238E27FC236}">
                        <a16:creationId xmlns:a16="http://schemas.microsoft.com/office/drawing/2014/main" id="{428939EC-5635-46DB-890A-44599811AF6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79521FC1-1E3A-447F-B890-3145797660C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B4EBA5C8-4A41-4E17-812A-E10962BC20F3}"/>
                    </a:ext>
                  </a:extLst>
                </p:cNvPr>
                <p:cNvGrpSpPr/>
                <p:nvPr/>
              </p:nvGrpSpPr>
              <p:grpSpPr>
                <a:xfrm>
                  <a:off x="3172902" y="4245010"/>
                  <a:ext cx="355417" cy="110531"/>
                  <a:chOff x="3172902" y="4244590"/>
                  <a:chExt cx="355417" cy="110531"/>
                </a:xfrm>
              </p:grpSpPr>
              <p:sp>
                <p:nvSpPr>
                  <p:cNvPr id="145" name="Freeform: Shape 144">
                    <a:extLst>
                      <a:ext uri="{FF2B5EF4-FFF2-40B4-BE49-F238E27FC236}">
                        <a16:creationId xmlns:a16="http://schemas.microsoft.com/office/drawing/2014/main" id="{DCF84A87-2BAC-4430-81BA-6E4ECB19C051}"/>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789AE002-6E44-46A8-BE49-9362D44E36E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82D83A5E-870C-4F6F-9D40-A2B1F80926E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3130ACD5-3BCC-4ED9-B9D8-4B7D8F4D8E62}"/>
                    </a:ext>
                  </a:extLst>
                </p:cNvPr>
                <p:cNvGrpSpPr/>
                <p:nvPr/>
              </p:nvGrpSpPr>
              <p:grpSpPr>
                <a:xfrm>
                  <a:off x="3234030" y="4357635"/>
                  <a:ext cx="233160" cy="110531"/>
                  <a:chOff x="3234867" y="4132385"/>
                  <a:chExt cx="233160" cy="110531"/>
                </a:xfrm>
              </p:grpSpPr>
              <p:sp>
                <p:nvSpPr>
                  <p:cNvPr id="143" name="Freeform: Shape 142">
                    <a:extLst>
                      <a:ext uri="{FF2B5EF4-FFF2-40B4-BE49-F238E27FC236}">
                        <a16:creationId xmlns:a16="http://schemas.microsoft.com/office/drawing/2014/main" id="{6469F535-ADC2-40B1-85DC-9204AE2EC223}"/>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134592CE-5E48-4294-AF41-36B7C72002B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027" name="Group 1026">
              <a:extLst>
                <a:ext uri="{FF2B5EF4-FFF2-40B4-BE49-F238E27FC236}">
                  <a16:creationId xmlns:a16="http://schemas.microsoft.com/office/drawing/2014/main" id="{AF790124-DDB0-4C51-A8AB-552F13A0C4A6}"/>
                </a:ext>
              </a:extLst>
            </p:cNvPr>
            <p:cNvGrpSpPr/>
            <p:nvPr/>
          </p:nvGrpSpPr>
          <p:grpSpPr>
            <a:xfrm>
              <a:off x="6193537" y="2973337"/>
              <a:ext cx="601487" cy="703174"/>
              <a:chOff x="5225756" y="3078294"/>
              <a:chExt cx="601487" cy="703174"/>
            </a:xfrm>
          </p:grpSpPr>
          <p:sp>
            <p:nvSpPr>
              <p:cNvPr id="161" name="Title 1">
                <a:extLst>
                  <a:ext uri="{FF2B5EF4-FFF2-40B4-BE49-F238E27FC236}">
                    <a16:creationId xmlns:a16="http://schemas.microsoft.com/office/drawing/2014/main" id="{97DB8C3E-405C-49E0-AD40-585BD87743B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77" name="Rectangle: Rounded Corners 176">
                <a:extLst>
                  <a:ext uri="{FF2B5EF4-FFF2-40B4-BE49-F238E27FC236}">
                    <a16:creationId xmlns:a16="http://schemas.microsoft.com/office/drawing/2014/main" id="{C1832000-3772-4E96-BF1C-6A7975E1EE3C}"/>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7" name="plug" title="Icon of a power plug showing an A to B connection">
                <a:extLst>
                  <a:ext uri="{FF2B5EF4-FFF2-40B4-BE49-F238E27FC236}">
                    <a16:creationId xmlns:a16="http://schemas.microsoft.com/office/drawing/2014/main" id="{A022FDEB-05CF-4C78-9BBB-5E99C6E7F72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37" name="Group 1036">
              <a:extLst>
                <a:ext uri="{FF2B5EF4-FFF2-40B4-BE49-F238E27FC236}">
                  <a16:creationId xmlns:a16="http://schemas.microsoft.com/office/drawing/2014/main" id="{92055E3C-E586-479D-8A9B-9B8A5F08BA9F}"/>
                </a:ext>
              </a:extLst>
            </p:cNvPr>
            <p:cNvGrpSpPr/>
            <p:nvPr/>
          </p:nvGrpSpPr>
          <p:grpSpPr>
            <a:xfrm>
              <a:off x="5376865" y="3954777"/>
              <a:ext cx="1110459" cy="1121362"/>
              <a:chOff x="4871241" y="3960674"/>
              <a:chExt cx="1110459" cy="1121362"/>
            </a:xfrm>
          </p:grpSpPr>
          <p:sp>
            <p:nvSpPr>
              <p:cNvPr id="213" name="Title 1">
                <a:extLst>
                  <a:ext uri="{FF2B5EF4-FFF2-40B4-BE49-F238E27FC236}">
                    <a16:creationId xmlns:a16="http://schemas.microsoft.com/office/drawing/2014/main" id="{95E12796-553E-4069-A2F4-E1684859A9E6}"/>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replication, namespace, serviceaccounts, etc.</a:t>
                </a:r>
              </a:p>
            </p:txBody>
          </p:sp>
          <p:grpSp>
            <p:nvGrpSpPr>
              <p:cNvPr id="1034" name="Group 1033">
                <a:extLst>
                  <a:ext uri="{FF2B5EF4-FFF2-40B4-BE49-F238E27FC236}">
                    <a16:creationId xmlns:a16="http://schemas.microsoft.com/office/drawing/2014/main" id="{552339A5-399B-4ACA-A114-F14E29CC6EF6}"/>
                  </a:ext>
                </a:extLst>
              </p:cNvPr>
              <p:cNvGrpSpPr/>
              <p:nvPr/>
            </p:nvGrpSpPr>
            <p:grpSpPr>
              <a:xfrm>
                <a:off x="5125453" y="3960674"/>
                <a:ext cx="601487" cy="826284"/>
                <a:chOff x="5175257" y="3960674"/>
                <a:chExt cx="601487" cy="826284"/>
              </a:xfrm>
            </p:grpSpPr>
            <p:sp>
              <p:nvSpPr>
                <p:cNvPr id="210" name="Title 1">
                  <a:extLst>
                    <a:ext uri="{FF2B5EF4-FFF2-40B4-BE49-F238E27FC236}">
                      <a16:creationId xmlns:a16="http://schemas.microsoft.com/office/drawing/2014/main" id="{C5095D6E-6F99-404B-BD0C-B95DA4F14F13}"/>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-controller-manager</a:t>
                  </a:r>
                </a:p>
              </p:txBody>
            </p:sp>
            <p:sp>
              <p:nvSpPr>
                <p:cNvPr id="211" name="Rectangle: Rounded Corners 210">
                  <a:extLst>
                    <a:ext uri="{FF2B5EF4-FFF2-40B4-BE49-F238E27FC236}">
                      <a16:creationId xmlns:a16="http://schemas.microsoft.com/office/drawing/2014/main" id="{87E3F3CC-E7D0-4E7B-B14B-89DF92D26D1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5" name="remote" title="Icon of a remote control">
                  <a:extLst>
                    <a:ext uri="{FF2B5EF4-FFF2-40B4-BE49-F238E27FC236}">
                      <a16:creationId xmlns:a16="http://schemas.microsoft.com/office/drawing/2014/main" id="{EC01C6BB-AB33-4A0F-9031-00E8B74390D5}"/>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35" name="Group 1034">
              <a:extLst>
                <a:ext uri="{FF2B5EF4-FFF2-40B4-BE49-F238E27FC236}">
                  <a16:creationId xmlns:a16="http://schemas.microsoft.com/office/drawing/2014/main" id="{FA00B7BC-8B6B-4EE0-B29F-C43A0382C970}"/>
                </a:ext>
              </a:extLst>
            </p:cNvPr>
            <p:cNvGrpSpPr/>
            <p:nvPr/>
          </p:nvGrpSpPr>
          <p:grpSpPr>
            <a:xfrm>
              <a:off x="6755996" y="4076697"/>
              <a:ext cx="601487" cy="703174"/>
              <a:chOff x="6300176" y="4082594"/>
              <a:chExt cx="601487" cy="703174"/>
            </a:xfrm>
          </p:grpSpPr>
          <p:sp>
            <p:nvSpPr>
              <p:cNvPr id="218" name="Title 1">
                <a:extLst>
                  <a:ext uri="{FF2B5EF4-FFF2-40B4-BE49-F238E27FC236}">
                    <a16:creationId xmlns:a16="http://schemas.microsoft.com/office/drawing/2014/main" id="{908600BB-AAFA-43FA-BD74-D4110F9C93AE}"/>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219" name="Rectangle: Rounded Corners 218">
                <a:extLst>
                  <a:ext uri="{FF2B5EF4-FFF2-40B4-BE49-F238E27FC236}">
                    <a16:creationId xmlns:a16="http://schemas.microsoft.com/office/drawing/2014/main" id="{71343A6A-2868-4646-87E6-937419311AB1}"/>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1" name="Calendar" title="Icon of a calendar">
                <a:extLst>
                  <a:ext uri="{FF2B5EF4-FFF2-40B4-BE49-F238E27FC236}">
                    <a16:creationId xmlns:a16="http://schemas.microsoft.com/office/drawing/2014/main" id="{55A4EFFA-8420-4F7B-BADB-F6DA782B00CC}"/>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30" name="Straight Arrow Connector 229">
              <a:extLst>
                <a:ext uri="{FF2B5EF4-FFF2-40B4-BE49-F238E27FC236}">
                  <a16:creationId xmlns:a16="http://schemas.microsoft.com/office/drawing/2014/main" id="{A8DC715A-6D90-4018-ADC5-623F6FACC598}"/>
                </a:ext>
              </a:extLst>
            </p:cNvPr>
            <p:cNvCxnSpPr>
              <a:cxnSpLocks/>
              <a:stCxn id="125" idx="2"/>
              <a:endCxn id="161" idx="0"/>
            </p:cNvCxnSpPr>
            <p:nvPr/>
          </p:nvCxnSpPr>
          <p:spPr>
            <a:xfrm>
              <a:off x="6494280" y="2357787"/>
              <a:ext cx="1" cy="6155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9" name="Connector: Elbow 1038">
              <a:extLst>
                <a:ext uri="{FF2B5EF4-FFF2-40B4-BE49-F238E27FC236}">
                  <a16:creationId xmlns:a16="http://schemas.microsoft.com/office/drawing/2014/main" id="{ABF2490E-8DA1-410E-AFF0-8046496F2EAE}"/>
                </a:ext>
              </a:extLst>
            </p:cNvPr>
            <p:cNvCxnSpPr>
              <a:stCxn id="211" idx="3"/>
              <a:endCxn id="177" idx="2"/>
            </p:cNvCxnSpPr>
            <p:nvPr/>
          </p:nvCxnSpPr>
          <p:spPr>
            <a:xfrm flipV="1">
              <a:off x="6198886" y="3676511"/>
              <a:ext cx="182880" cy="83775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EDC6CCBC-D4A8-4BDD-8D62-679E7A457866}"/>
                </a:ext>
              </a:extLst>
            </p:cNvPr>
            <p:cNvCxnSpPr>
              <a:cxnSpLocks/>
              <a:stCxn id="219" idx="1"/>
              <a:endCxn id="177" idx="2"/>
            </p:cNvCxnSpPr>
            <p:nvPr/>
          </p:nvCxnSpPr>
          <p:spPr>
            <a:xfrm rot="10800000">
              <a:off x="6607336" y="3676511"/>
              <a:ext cx="182880" cy="83656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3A2C2366-4220-4804-8B96-D0F2E1BF603D}"/>
                </a:ext>
              </a:extLst>
            </p:cNvPr>
            <p:cNvGrpSpPr/>
            <p:nvPr/>
          </p:nvGrpSpPr>
          <p:grpSpPr>
            <a:xfrm>
              <a:off x="6796908" y="4948561"/>
              <a:ext cx="533589" cy="701585"/>
              <a:chOff x="8440124" y="4245798"/>
              <a:chExt cx="533589" cy="701585"/>
            </a:xfrm>
          </p:grpSpPr>
          <p:grpSp>
            <p:nvGrpSpPr>
              <p:cNvPr id="265" name="Group 264">
                <a:extLst>
                  <a:ext uri="{FF2B5EF4-FFF2-40B4-BE49-F238E27FC236}">
                    <a16:creationId xmlns:a16="http://schemas.microsoft.com/office/drawing/2014/main" id="{9988CA6F-5F0A-4491-B8C0-ED4FDFCABE19}"/>
                  </a:ext>
                </a:extLst>
              </p:cNvPr>
              <p:cNvGrpSpPr/>
              <p:nvPr/>
            </p:nvGrpSpPr>
            <p:grpSpPr>
              <a:xfrm>
                <a:off x="8440124" y="4413794"/>
                <a:ext cx="533589" cy="533589"/>
                <a:chOff x="9475351" y="4318420"/>
                <a:chExt cx="533589" cy="533589"/>
              </a:xfrm>
            </p:grpSpPr>
            <p:sp>
              <p:nvSpPr>
                <p:cNvPr id="266" name="Rectangle: Rounded Corners 265">
                  <a:extLst>
                    <a:ext uri="{FF2B5EF4-FFF2-40B4-BE49-F238E27FC236}">
                      <a16:creationId xmlns:a16="http://schemas.microsoft.com/office/drawing/2014/main" id="{F5D80DD2-041E-463C-80AD-F0AEB6EA8DF7}"/>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7" name="Rectangle: Rounded Corners 266">
                  <a:extLst>
                    <a:ext uri="{FF2B5EF4-FFF2-40B4-BE49-F238E27FC236}">
                      <a16:creationId xmlns:a16="http://schemas.microsoft.com/office/drawing/2014/main" id="{F4586A11-6C52-4D84-BA5F-0B313012936A}"/>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Database_EFC7" title="Icon of a cylinder">
                  <a:extLst>
                    <a:ext uri="{FF2B5EF4-FFF2-40B4-BE49-F238E27FC236}">
                      <a16:creationId xmlns:a16="http://schemas.microsoft.com/office/drawing/2014/main" id="{4D1304EB-FCA0-48A2-8396-4E55CF5333A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0" name="Title 1">
                <a:extLst>
                  <a:ext uri="{FF2B5EF4-FFF2-40B4-BE49-F238E27FC236}">
                    <a16:creationId xmlns:a16="http://schemas.microsoft.com/office/drawing/2014/main" id="{F8A7636E-EAB7-4CE1-8F7D-351134E24B04}"/>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etcd</a:t>
                </a:r>
              </a:p>
            </p:txBody>
          </p:sp>
        </p:grpSp>
        <p:grpSp>
          <p:nvGrpSpPr>
            <p:cNvPr id="1048" name="Group 1047">
              <a:extLst>
                <a:ext uri="{FF2B5EF4-FFF2-40B4-BE49-F238E27FC236}">
                  <a16:creationId xmlns:a16="http://schemas.microsoft.com/office/drawing/2014/main" id="{98EF5C87-171F-49A8-98CB-70A725FD4911}"/>
                </a:ext>
              </a:extLst>
            </p:cNvPr>
            <p:cNvGrpSpPr/>
            <p:nvPr/>
          </p:nvGrpSpPr>
          <p:grpSpPr>
            <a:xfrm>
              <a:off x="7071233" y="5354393"/>
              <a:ext cx="533589" cy="533589"/>
              <a:chOff x="9475351" y="4318420"/>
              <a:chExt cx="533589" cy="533589"/>
            </a:xfrm>
          </p:grpSpPr>
          <p:sp>
            <p:nvSpPr>
              <p:cNvPr id="244" name="Rectangle: Rounded Corners 243">
                <a:extLst>
                  <a:ext uri="{FF2B5EF4-FFF2-40B4-BE49-F238E27FC236}">
                    <a16:creationId xmlns:a16="http://schemas.microsoft.com/office/drawing/2014/main" id="{590D43D2-34F6-4FA6-9E85-B963CA68C1E9}"/>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47" name="Rectangle: Rounded Corners 1046">
                <a:extLst>
                  <a:ext uri="{FF2B5EF4-FFF2-40B4-BE49-F238E27FC236}">
                    <a16:creationId xmlns:a16="http://schemas.microsoft.com/office/drawing/2014/main" id="{8BB293B0-A9FF-435F-80CC-00C94D29CD33}"/>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Database_EFC7" title="Icon of a cylinder">
                <a:extLst>
                  <a:ext uri="{FF2B5EF4-FFF2-40B4-BE49-F238E27FC236}">
                    <a16:creationId xmlns:a16="http://schemas.microsoft.com/office/drawing/2014/main" id="{3A61B703-0F76-4A65-BF02-09ABC07EA394}"/>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7BB52B20-347F-476D-81F2-7273D79E25E6}"/>
                </a:ext>
              </a:extLst>
            </p:cNvPr>
            <p:cNvGrpSpPr/>
            <p:nvPr/>
          </p:nvGrpSpPr>
          <p:grpSpPr>
            <a:xfrm>
              <a:off x="7345558" y="5592228"/>
              <a:ext cx="533589" cy="533589"/>
              <a:chOff x="9475351" y="4318420"/>
              <a:chExt cx="533589" cy="533589"/>
            </a:xfrm>
          </p:grpSpPr>
          <p:sp>
            <p:nvSpPr>
              <p:cNvPr id="261" name="Rectangle: Rounded Corners 260">
                <a:extLst>
                  <a:ext uri="{FF2B5EF4-FFF2-40B4-BE49-F238E27FC236}">
                    <a16:creationId xmlns:a16="http://schemas.microsoft.com/office/drawing/2014/main" id="{6C0312F5-A8EB-42CA-9EF8-9F67C681A588}"/>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2" name="Rectangle: Rounded Corners 261">
                <a:extLst>
                  <a:ext uri="{FF2B5EF4-FFF2-40B4-BE49-F238E27FC236}">
                    <a16:creationId xmlns:a16="http://schemas.microsoft.com/office/drawing/2014/main" id="{02942893-FE14-4326-8140-FC3255763B9B}"/>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atabase_EFC7" title="Icon of a cylinder">
                <a:extLst>
                  <a:ext uri="{FF2B5EF4-FFF2-40B4-BE49-F238E27FC236}">
                    <a16:creationId xmlns:a16="http://schemas.microsoft.com/office/drawing/2014/main" id="{D2E29EC6-BF80-4A5F-88CA-37D5A702B14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053" name="Connector: Elbow 1052">
              <a:extLst>
                <a:ext uri="{FF2B5EF4-FFF2-40B4-BE49-F238E27FC236}">
                  <a16:creationId xmlns:a16="http://schemas.microsoft.com/office/drawing/2014/main" id="{DE4E3921-BFB8-4F75-8B0A-E65A0E0D42CB}"/>
                </a:ext>
              </a:extLst>
            </p:cNvPr>
            <p:cNvCxnSpPr>
              <a:stCxn id="177" idx="3"/>
              <a:endCxn id="244" idx="0"/>
            </p:cNvCxnSpPr>
            <p:nvPr/>
          </p:nvCxnSpPr>
          <p:spPr>
            <a:xfrm>
              <a:off x="6761346" y="3409717"/>
              <a:ext cx="731520" cy="19446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3" name="Title 1">
              <a:extLst>
                <a:ext uri="{FF2B5EF4-FFF2-40B4-BE49-F238E27FC236}">
                  <a16:creationId xmlns:a16="http://schemas.microsoft.com/office/drawing/2014/main" id="{12884978-34CD-4DAB-84A8-4AACF38F6A77}"/>
                </a:ext>
              </a:extLst>
            </p:cNvPr>
            <p:cNvSpPr txBox="1">
              <a:spLocks/>
            </p:cNvSpPr>
            <p:nvPr/>
          </p:nvSpPr>
          <p:spPr>
            <a:xfrm>
              <a:off x="5312517" y="2566154"/>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Master node</a:t>
              </a:r>
            </a:p>
          </p:txBody>
        </p:sp>
        <p:sp>
          <p:nvSpPr>
            <p:cNvPr id="275" name="Rectangle: Rounded Corners 274">
              <a:extLst>
                <a:ext uri="{FF2B5EF4-FFF2-40B4-BE49-F238E27FC236}">
                  <a16:creationId xmlns:a16="http://schemas.microsoft.com/office/drawing/2014/main" id="{535D0F86-CE8D-4060-9DA1-FAB54EE63B72}"/>
                </a:ext>
              </a:extLst>
            </p:cNvPr>
            <p:cNvSpPr/>
            <p:nvPr/>
          </p:nvSpPr>
          <p:spPr bwMode="auto">
            <a:xfrm>
              <a:off x="8377295" y="1463574"/>
              <a:ext cx="2566189" cy="2319105"/>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6" name="Title 1">
              <a:extLst>
                <a:ext uri="{FF2B5EF4-FFF2-40B4-BE49-F238E27FC236}">
                  <a16:creationId xmlns:a16="http://schemas.microsoft.com/office/drawing/2014/main" id="{35C114FF-4D11-4A84-AF65-12EF48DFCA0F}"/>
                </a:ext>
              </a:extLst>
            </p:cNvPr>
            <p:cNvSpPr txBox="1">
              <a:spLocks/>
            </p:cNvSpPr>
            <p:nvPr/>
          </p:nvSpPr>
          <p:spPr>
            <a:xfrm>
              <a:off x="8377295" y="1267258"/>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3" name="Group 2">
              <a:extLst>
                <a:ext uri="{FF2B5EF4-FFF2-40B4-BE49-F238E27FC236}">
                  <a16:creationId xmlns:a16="http://schemas.microsoft.com/office/drawing/2014/main" id="{DD11334B-4ED8-4926-8E15-068D7ABC4CD0}"/>
                </a:ext>
              </a:extLst>
            </p:cNvPr>
            <p:cNvGrpSpPr/>
            <p:nvPr/>
          </p:nvGrpSpPr>
          <p:grpSpPr>
            <a:xfrm>
              <a:off x="8858748" y="1556518"/>
              <a:ext cx="601487" cy="703174"/>
              <a:chOff x="8858748" y="1556518"/>
              <a:chExt cx="601487" cy="703174"/>
            </a:xfrm>
          </p:grpSpPr>
          <p:sp>
            <p:nvSpPr>
              <p:cNvPr id="280" name="Rectangle: Rounded Corners 279">
                <a:extLst>
                  <a:ext uri="{FF2B5EF4-FFF2-40B4-BE49-F238E27FC236}">
                    <a16:creationId xmlns:a16="http://schemas.microsoft.com/office/drawing/2014/main" id="{10AC52D8-F953-4D4A-8900-64A078058EF7}"/>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7" name="IoT_Hub" title="Icon of circles connecting to a center circle surrounded by brackets">
                <a:extLst>
                  <a:ext uri="{FF2B5EF4-FFF2-40B4-BE49-F238E27FC236}">
                    <a16:creationId xmlns:a16="http://schemas.microsoft.com/office/drawing/2014/main" id="{D08C4130-9EA5-46AF-9A82-C1364BBFDA93}"/>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Title 1">
                <a:extLst>
                  <a:ext uri="{FF2B5EF4-FFF2-40B4-BE49-F238E27FC236}">
                    <a16:creationId xmlns:a16="http://schemas.microsoft.com/office/drawing/2014/main" id="{63E6ED49-784A-4A79-A667-BAAD48C40AF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224" name="Rectangle 223">
              <a:extLst>
                <a:ext uri="{FF2B5EF4-FFF2-40B4-BE49-F238E27FC236}">
                  <a16:creationId xmlns:a16="http://schemas.microsoft.com/office/drawing/2014/main" id="{17588EC5-154E-4ACC-BA1D-6D92EB359010}"/>
                </a:ext>
              </a:extLst>
            </p:cNvPr>
            <p:cNvSpPr/>
            <p:nvPr/>
          </p:nvSpPr>
          <p:spPr bwMode="auto">
            <a:xfrm>
              <a:off x="9244697" y="1763198"/>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B5A9899-8F30-4947-8980-D4A921194DC3}"/>
                </a:ext>
              </a:extLst>
            </p:cNvPr>
            <p:cNvSpPr/>
            <p:nvPr/>
          </p:nvSpPr>
          <p:spPr bwMode="auto">
            <a:xfrm>
              <a:off x="8933396" y="2067276"/>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D469F4EF-219D-4009-85F4-B5D9848F133E}"/>
                </a:ext>
              </a:extLst>
            </p:cNvPr>
            <p:cNvGrpSpPr/>
            <p:nvPr/>
          </p:nvGrpSpPr>
          <p:grpSpPr>
            <a:xfrm>
              <a:off x="9860544" y="1556518"/>
              <a:ext cx="601487" cy="703174"/>
              <a:chOff x="9860544" y="1556518"/>
              <a:chExt cx="601487" cy="703174"/>
            </a:xfrm>
          </p:grpSpPr>
          <p:sp>
            <p:nvSpPr>
              <p:cNvPr id="287" name="Rectangle: Rounded Corners 286">
                <a:extLst>
                  <a:ext uri="{FF2B5EF4-FFF2-40B4-BE49-F238E27FC236}">
                    <a16:creationId xmlns:a16="http://schemas.microsoft.com/office/drawing/2014/main" id="{5A2DCCD8-9604-44F5-8970-8099F24F69D8}"/>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85" name="Move_E7C2" title="Icon of four arrows pointing away from eachother">
                <a:extLst>
                  <a:ext uri="{FF2B5EF4-FFF2-40B4-BE49-F238E27FC236}">
                    <a16:creationId xmlns:a16="http://schemas.microsoft.com/office/drawing/2014/main" id="{EE8753FA-CFA1-447E-8187-B3D4CBA9F706}"/>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9" name="Title 1">
                <a:extLst>
                  <a:ext uri="{FF2B5EF4-FFF2-40B4-BE49-F238E27FC236}">
                    <a16:creationId xmlns:a16="http://schemas.microsoft.com/office/drawing/2014/main" id="{9675BD9A-4791-4BEA-B791-969C5EC7ABC8}"/>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8" name="Group 7">
              <a:extLst>
                <a:ext uri="{FF2B5EF4-FFF2-40B4-BE49-F238E27FC236}">
                  <a16:creationId xmlns:a16="http://schemas.microsoft.com/office/drawing/2014/main" id="{07ED1951-309C-43AB-8DCE-234A8C6203DF}"/>
                </a:ext>
              </a:extLst>
            </p:cNvPr>
            <p:cNvGrpSpPr/>
            <p:nvPr/>
          </p:nvGrpSpPr>
          <p:grpSpPr>
            <a:xfrm>
              <a:off x="8509832" y="2442985"/>
              <a:ext cx="2301114" cy="1183682"/>
              <a:chOff x="8509832" y="2442985"/>
              <a:chExt cx="2301114" cy="1183682"/>
            </a:xfrm>
          </p:grpSpPr>
          <p:sp>
            <p:nvSpPr>
              <p:cNvPr id="293" name="Rectangle: Rounded Corners 292">
                <a:extLst>
                  <a:ext uri="{FF2B5EF4-FFF2-40B4-BE49-F238E27FC236}">
                    <a16:creationId xmlns:a16="http://schemas.microsoft.com/office/drawing/2014/main" id="{7F0AC083-A131-405D-8671-167AA099E698}"/>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4" name="Title 1">
                <a:extLst>
                  <a:ext uri="{FF2B5EF4-FFF2-40B4-BE49-F238E27FC236}">
                    <a16:creationId xmlns:a16="http://schemas.microsoft.com/office/drawing/2014/main" id="{39B748F0-F653-4483-94F3-6D0E5ADB3932}"/>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95" name="Rectangle: Rounded Corners 294">
                <a:extLst>
                  <a:ext uri="{FF2B5EF4-FFF2-40B4-BE49-F238E27FC236}">
                    <a16:creationId xmlns:a16="http://schemas.microsoft.com/office/drawing/2014/main" id="{DBD77670-F486-453B-A829-DE13FD160F11}"/>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6" name="Rectangle: Rounded Corners 295">
                <a:extLst>
                  <a:ext uri="{FF2B5EF4-FFF2-40B4-BE49-F238E27FC236}">
                    <a16:creationId xmlns:a16="http://schemas.microsoft.com/office/drawing/2014/main" id="{1BBA4773-424F-44F6-8F3F-89E325A51ACE}"/>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7" name="Title 1">
                <a:extLst>
                  <a:ext uri="{FF2B5EF4-FFF2-40B4-BE49-F238E27FC236}">
                    <a16:creationId xmlns:a16="http://schemas.microsoft.com/office/drawing/2014/main" id="{2D386035-B37B-4BC5-8A93-1CF4F5E54B0F}"/>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298" name="Title 1">
                <a:extLst>
                  <a:ext uri="{FF2B5EF4-FFF2-40B4-BE49-F238E27FC236}">
                    <a16:creationId xmlns:a16="http://schemas.microsoft.com/office/drawing/2014/main" id="{C38FECBD-944A-4FE4-962A-E797DA984C95}"/>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01" name="Title 1">
                <a:extLst>
                  <a:ext uri="{FF2B5EF4-FFF2-40B4-BE49-F238E27FC236}">
                    <a16:creationId xmlns:a16="http://schemas.microsoft.com/office/drawing/2014/main" id="{8BE6704C-3188-4BDB-BD2B-C7FEEAA0017E}"/>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02" name="Title 1">
                <a:extLst>
                  <a:ext uri="{FF2B5EF4-FFF2-40B4-BE49-F238E27FC236}">
                    <a16:creationId xmlns:a16="http://schemas.microsoft.com/office/drawing/2014/main" id="{561AB8FE-8BB7-4E79-AE5C-4052FEFE2072}"/>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228" name="Group 227">
                <a:extLst>
                  <a:ext uri="{FF2B5EF4-FFF2-40B4-BE49-F238E27FC236}">
                    <a16:creationId xmlns:a16="http://schemas.microsoft.com/office/drawing/2014/main" id="{6925C046-1E7C-49BC-9169-2F2C0F8CBFA1}"/>
                  </a:ext>
                </a:extLst>
              </p:cNvPr>
              <p:cNvGrpSpPr/>
              <p:nvPr/>
            </p:nvGrpSpPr>
            <p:grpSpPr>
              <a:xfrm>
                <a:off x="8776968" y="3171978"/>
                <a:ext cx="674040" cy="200439"/>
                <a:chOff x="8773830" y="4177977"/>
                <a:chExt cx="757312" cy="225202"/>
              </a:xfrm>
            </p:grpSpPr>
            <p:sp>
              <p:nvSpPr>
                <p:cNvPr id="300" name="Freeform: Shape 299">
                  <a:extLst>
                    <a:ext uri="{FF2B5EF4-FFF2-40B4-BE49-F238E27FC236}">
                      <a16:creationId xmlns:a16="http://schemas.microsoft.com/office/drawing/2014/main" id="{E7EC56B4-A375-440E-ADD4-4ABCD468EB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757AB4E9-6960-440E-9B68-81B5857CAAF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97F8956B-4FE5-4E13-9341-C215E78E1CC6}"/>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6" name="Group 305">
                <a:extLst>
                  <a:ext uri="{FF2B5EF4-FFF2-40B4-BE49-F238E27FC236}">
                    <a16:creationId xmlns:a16="http://schemas.microsoft.com/office/drawing/2014/main" id="{0E132DB8-568C-46E7-BDE4-32454466DB6F}"/>
                  </a:ext>
                </a:extLst>
              </p:cNvPr>
              <p:cNvGrpSpPr/>
              <p:nvPr/>
            </p:nvGrpSpPr>
            <p:grpSpPr>
              <a:xfrm>
                <a:off x="9869771" y="3171978"/>
                <a:ext cx="674040" cy="200439"/>
                <a:chOff x="8773830" y="4177977"/>
                <a:chExt cx="757312" cy="225202"/>
              </a:xfrm>
            </p:grpSpPr>
            <p:sp>
              <p:nvSpPr>
                <p:cNvPr id="307" name="Freeform: Shape 306">
                  <a:extLst>
                    <a:ext uri="{FF2B5EF4-FFF2-40B4-BE49-F238E27FC236}">
                      <a16:creationId xmlns:a16="http://schemas.microsoft.com/office/drawing/2014/main" id="{C2B9193E-15A8-49FB-B921-CB19D61F26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1CD01932-A3F7-4EBD-BE2E-9F8EF3E96B2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3C138E18-E0C5-4924-975F-A2DE46F68E7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232" name="Straight Arrow Connector 231">
              <a:extLst>
                <a:ext uri="{FF2B5EF4-FFF2-40B4-BE49-F238E27FC236}">
                  <a16:creationId xmlns:a16="http://schemas.microsoft.com/office/drawing/2014/main" id="{3248272D-930A-4A7A-ACEA-CE8CC0C08809}"/>
                </a:ext>
              </a:extLst>
            </p:cNvPr>
            <p:cNvCxnSpPr>
              <a:cxnSpLocks/>
            </p:cNvCxnSpPr>
            <p:nvPr/>
          </p:nvCxnSpPr>
          <p:spPr>
            <a:xfrm flipH="1">
              <a:off x="8958517" y="2259692"/>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0D22F40A-B8B7-4690-BFDD-223C2B2F5D43}"/>
                </a:ext>
              </a:extLst>
            </p:cNvPr>
            <p:cNvCxnSpPr>
              <a:cxnSpLocks/>
            </p:cNvCxnSpPr>
            <p:nvPr/>
          </p:nvCxnSpPr>
          <p:spPr>
            <a:xfrm flipH="1">
              <a:off x="10363349" y="2259692"/>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6C0D05AE-DA77-4C5A-82BA-E4C4F862AF08}"/>
                </a:ext>
              </a:extLst>
            </p:cNvPr>
            <p:cNvCxnSpPr>
              <a:cxnSpLocks/>
            </p:cNvCxnSpPr>
            <p:nvPr/>
          </p:nvCxnSpPr>
          <p:spPr>
            <a:xfrm rot="16200000" flipH="1">
              <a:off x="9239153" y="2180301"/>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B2EB3A10-2985-4C66-9FF6-05AE7976DFF1}"/>
                </a:ext>
              </a:extLst>
            </p:cNvPr>
            <p:cNvCxnSpPr>
              <a:cxnSpLocks/>
            </p:cNvCxnSpPr>
            <p:nvPr/>
          </p:nvCxnSpPr>
          <p:spPr>
            <a:xfrm rot="5400000">
              <a:off x="9401173" y="2131676"/>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B06B08BF-CF73-4E5A-9D10-5642E5BB577F}"/>
                </a:ext>
              </a:extLst>
            </p:cNvPr>
            <p:cNvSpPr/>
            <p:nvPr/>
          </p:nvSpPr>
          <p:spPr bwMode="auto">
            <a:xfrm>
              <a:off x="8377295" y="4371115"/>
              <a:ext cx="2566189" cy="231910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1" name="Title 1">
              <a:extLst>
                <a:ext uri="{FF2B5EF4-FFF2-40B4-BE49-F238E27FC236}">
                  <a16:creationId xmlns:a16="http://schemas.microsoft.com/office/drawing/2014/main" id="{2FDF74E8-3ABE-4207-91B4-94C10362368F}"/>
                </a:ext>
              </a:extLst>
            </p:cNvPr>
            <p:cNvSpPr txBox="1">
              <a:spLocks/>
            </p:cNvSpPr>
            <p:nvPr/>
          </p:nvSpPr>
          <p:spPr>
            <a:xfrm>
              <a:off x="8377295" y="417479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4" name="Group 3">
              <a:extLst>
                <a:ext uri="{FF2B5EF4-FFF2-40B4-BE49-F238E27FC236}">
                  <a16:creationId xmlns:a16="http://schemas.microsoft.com/office/drawing/2014/main" id="{5617CBF3-C712-4170-A619-7DB4E9B4A04E}"/>
                </a:ext>
              </a:extLst>
            </p:cNvPr>
            <p:cNvGrpSpPr/>
            <p:nvPr/>
          </p:nvGrpSpPr>
          <p:grpSpPr>
            <a:xfrm>
              <a:off x="8858748" y="4464059"/>
              <a:ext cx="601487" cy="703174"/>
              <a:chOff x="8858748" y="4464059"/>
              <a:chExt cx="601487" cy="703174"/>
            </a:xfrm>
          </p:grpSpPr>
          <p:sp>
            <p:nvSpPr>
              <p:cNvPr id="329" name="Rectangle: Rounded Corners 328">
                <a:extLst>
                  <a:ext uri="{FF2B5EF4-FFF2-40B4-BE49-F238E27FC236}">
                    <a16:creationId xmlns:a16="http://schemas.microsoft.com/office/drawing/2014/main" id="{E34B5D54-D18F-4E8E-A7E4-7E85B064DE11}"/>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2" name="IoT_Hub" title="Icon of circles connecting to a center circle surrounded by brackets">
                <a:extLst>
                  <a:ext uri="{FF2B5EF4-FFF2-40B4-BE49-F238E27FC236}">
                    <a16:creationId xmlns:a16="http://schemas.microsoft.com/office/drawing/2014/main" id="{31BAEA3E-3A1C-456E-933D-3C4266E6C0F1}"/>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Title 1">
                <a:extLst>
                  <a:ext uri="{FF2B5EF4-FFF2-40B4-BE49-F238E27FC236}">
                    <a16:creationId xmlns:a16="http://schemas.microsoft.com/office/drawing/2014/main" id="{EF44C339-8718-461C-920D-45C04327DD8C}"/>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334" name="Rectangle 333">
              <a:extLst>
                <a:ext uri="{FF2B5EF4-FFF2-40B4-BE49-F238E27FC236}">
                  <a16:creationId xmlns:a16="http://schemas.microsoft.com/office/drawing/2014/main" id="{7C94C9CC-43D7-4FD9-9ABA-6DFD919C38E7}"/>
                </a:ext>
              </a:extLst>
            </p:cNvPr>
            <p:cNvSpPr/>
            <p:nvPr/>
          </p:nvSpPr>
          <p:spPr bwMode="auto">
            <a:xfrm>
              <a:off x="9244697" y="4670739"/>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Rectangle 334">
              <a:extLst>
                <a:ext uri="{FF2B5EF4-FFF2-40B4-BE49-F238E27FC236}">
                  <a16:creationId xmlns:a16="http://schemas.microsoft.com/office/drawing/2014/main" id="{1C531C8F-3095-4286-A715-D8783A37D830}"/>
                </a:ext>
              </a:extLst>
            </p:cNvPr>
            <p:cNvSpPr/>
            <p:nvPr/>
          </p:nvSpPr>
          <p:spPr bwMode="auto">
            <a:xfrm>
              <a:off x="8933396" y="4974817"/>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27466EF8-7DCA-4B3A-A63D-E710B3825045}"/>
                </a:ext>
              </a:extLst>
            </p:cNvPr>
            <p:cNvGrpSpPr/>
            <p:nvPr/>
          </p:nvGrpSpPr>
          <p:grpSpPr>
            <a:xfrm>
              <a:off x="9860544" y="4464059"/>
              <a:ext cx="601487" cy="703174"/>
              <a:chOff x="9860544" y="4464059"/>
              <a:chExt cx="601487" cy="703174"/>
            </a:xfrm>
          </p:grpSpPr>
          <p:sp>
            <p:nvSpPr>
              <p:cNvPr id="330" name="Rectangle: Rounded Corners 329">
                <a:extLst>
                  <a:ext uri="{FF2B5EF4-FFF2-40B4-BE49-F238E27FC236}">
                    <a16:creationId xmlns:a16="http://schemas.microsoft.com/office/drawing/2014/main" id="{5341C4C4-995D-4468-AC8B-6950E0022A02}"/>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6" name="Move_E7C2" title="Icon of four arrows pointing away from eachother">
                <a:extLst>
                  <a:ext uri="{FF2B5EF4-FFF2-40B4-BE49-F238E27FC236}">
                    <a16:creationId xmlns:a16="http://schemas.microsoft.com/office/drawing/2014/main" id="{34AA3DD2-491B-460F-BA60-F88429EACB9E}"/>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37" name="Title 1">
                <a:extLst>
                  <a:ext uri="{FF2B5EF4-FFF2-40B4-BE49-F238E27FC236}">
                    <a16:creationId xmlns:a16="http://schemas.microsoft.com/office/drawing/2014/main" id="{E7CCF254-B340-41A3-9B0D-419CFB39DF61}"/>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9" name="Group 8">
              <a:extLst>
                <a:ext uri="{FF2B5EF4-FFF2-40B4-BE49-F238E27FC236}">
                  <a16:creationId xmlns:a16="http://schemas.microsoft.com/office/drawing/2014/main" id="{5026020C-CDD2-462C-8237-CE5CDB2CBE4B}"/>
                </a:ext>
              </a:extLst>
            </p:cNvPr>
            <p:cNvGrpSpPr/>
            <p:nvPr/>
          </p:nvGrpSpPr>
          <p:grpSpPr>
            <a:xfrm>
              <a:off x="8509832" y="5350526"/>
              <a:ext cx="2301114" cy="1183682"/>
              <a:chOff x="8509832" y="5350526"/>
              <a:chExt cx="2301114" cy="1183682"/>
            </a:xfrm>
          </p:grpSpPr>
          <p:sp>
            <p:nvSpPr>
              <p:cNvPr id="338" name="Rectangle: Rounded Corners 337">
                <a:extLst>
                  <a:ext uri="{FF2B5EF4-FFF2-40B4-BE49-F238E27FC236}">
                    <a16:creationId xmlns:a16="http://schemas.microsoft.com/office/drawing/2014/main" id="{6E355436-503C-4DD2-91DC-41F32A2FC47F}"/>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9" name="Title 1">
                <a:extLst>
                  <a:ext uri="{FF2B5EF4-FFF2-40B4-BE49-F238E27FC236}">
                    <a16:creationId xmlns:a16="http://schemas.microsoft.com/office/drawing/2014/main" id="{1A68EAD4-54DE-4502-AB0C-BDB1524FFCCC}"/>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340" name="Rectangle: Rounded Corners 339">
                <a:extLst>
                  <a:ext uri="{FF2B5EF4-FFF2-40B4-BE49-F238E27FC236}">
                    <a16:creationId xmlns:a16="http://schemas.microsoft.com/office/drawing/2014/main" id="{CB754502-5E63-4349-8B7C-24222EFFAEA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1" name="Rectangle: Rounded Corners 340">
                <a:extLst>
                  <a:ext uri="{FF2B5EF4-FFF2-40B4-BE49-F238E27FC236}">
                    <a16:creationId xmlns:a16="http://schemas.microsoft.com/office/drawing/2014/main" id="{A4EF8826-D2F6-4106-A412-D184A20143D2}"/>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2" name="Title 1">
                <a:extLst>
                  <a:ext uri="{FF2B5EF4-FFF2-40B4-BE49-F238E27FC236}">
                    <a16:creationId xmlns:a16="http://schemas.microsoft.com/office/drawing/2014/main" id="{51AAAE5B-FED0-4F4C-896A-4BFFED7FDA69}"/>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43" name="Title 1">
                <a:extLst>
                  <a:ext uri="{FF2B5EF4-FFF2-40B4-BE49-F238E27FC236}">
                    <a16:creationId xmlns:a16="http://schemas.microsoft.com/office/drawing/2014/main" id="{67DA73F4-502A-4334-9E39-C6BD1797E8CC}"/>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44" name="Title 1">
                <a:extLst>
                  <a:ext uri="{FF2B5EF4-FFF2-40B4-BE49-F238E27FC236}">
                    <a16:creationId xmlns:a16="http://schemas.microsoft.com/office/drawing/2014/main" id="{68E46159-46CA-4CFE-918F-327D203579E0}"/>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45" name="Title 1">
                <a:extLst>
                  <a:ext uri="{FF2B5EF4-FFF2-40B4-BE49-F238E27FC236}">
                    <a16:creationId xmlns:a16="http://schemas.microsoft.com/office/drawing/2014/main" id="{E9329EBC-5359-42A0-BB44-61195E8E43FF}"/>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346" name="Group 345">
                <a:extLst>
                  <a:ext uri="{FF2B5EF4-FFF2-40B4-BE49-F238E27FC236}">
                    <a16:creationId xmlns:a16="http://schemas.microsoft.com/office/drawing/2014/main" id="{26AC6B63-7271-4A33-923B-51AB3F2AE12A}"/>
                  </a:ext>
                </a:extLst>
              </p:cNvPr>
              <p:cNvGrpSpPr/>
              <p:nvPr/>
            </p:nvGrpSpPr>
            <p:grpSpPr>
              <a:xfrm>
                <a:off x="8776968" y="6079519"/>
                <a:ext cx="674040" cy="200439"/>
                <a:chOff x="8773830" y="4177977"/>
                <a:chExt cx="757312" cy="225202"/>
              </a:xfrm>
            </p:grpSpPr>
            <p:sp>
              <p:nvSpPr>
                <p:cNvPr id="355" name="Freeform: Shape 354">
                  <a:extLst>
                    <a:ext uri="{FF2B5EF4-FFF2-40B4-BE49-F238E27FC236}">
                      <a16:creationId xmlns:a16="http://schemas.microsoft.com/office/drawing/2014/main" id="{BE452BAE-2839-4F4E-BC36-AD5F9EE1935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1A31B5F3-645F-4D6C-97D0-B0EE90383BA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9020F086-65AC-46EA-A9F6-5067C4891171}"/>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7" name="Group 346">
                <a:extLst>
                  <a:ext uri="{FF2B5EF4-FFF2-40B4-BE49-F238E27FC236}">
                    <a16:creationId xmlns:a16="http://schemas.microsoft.com/office/drawing/2014/main" id="{E315DE50-F595-4E0A-A2E6-41CB449C4990}"/>
                  </a:ext>
                </a:extLst>
              </p:cNvPr>
              <p:cNvGrpSpPr/>
              <p:nvPr/>
            </p:nvGrpSpPr>
            <p:grpSpPr>
              <a:xfrm>
                <a:off x="9869771" y="6079519"/>
                <a:ext cx="674040" cy="200439"/>
                <a:chOff x="8773830" y="4177977"/>
                <a:chExt cx="757312" cy="225202"/>
              </a:xfrm>
            </p:grpSpPr>
            <p:sp>
              <p:nvSpPr>
                <p:cNvPr id="352" name="Freeform: Shape 351">
                  <a:extLst>
                    <a:ext uri="{FF2B5EF4-FFF2-40B4-BE49-F238E27FC236}">
                      <a16:creationId xmlns:a16="http://schemas.microsoft.com/office/drawing/2014/main" id="{FCEE8175-9FC6-4EEC-9800-BB414EC73B3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3" name="Freeform: Shape 352">
                  <a:extLst>
                    <a:ext uri="{FF2B5EF4-FFF2-40B4-BE49-F238E27FC236}">
                      <a16:creationId xmlns:a16="http://schemas.microsoft.com/office/drawing/2014/main" id="{FEE09F81-3B46-45F2-9816-A469B46606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4" name="Freeform: Shape 353">
                  <a:extLst>
                    <a:ext uri="{FF2B5EF4-FFF2-40B4-BE49-F238E27FC236}">
                      <a16:creationId xmlns:a16="http://schemas.microsoft.com/office/drawing/2014/main" id="{EAF98E0D-EC51-4228-9C1F-E31D1A12262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348" name="Straight Arrow Connector 347">
              <a:extLst>
                <a:ext uri="{FF2B5EF4-FFF2-40B4-BE49-F238E27FC236}">
                  <a16:creationId xmlns:a16="http://schemas.microsoft.com/office/drawing/2014/main" id="{E892ADA2-74D1-410D-990E-081E6F8649F3}"/>
                </a:ext>
              </a:extLst>
            </p:cNvPr>
            <p:cNvCxnSpPr>
              <a:cxnSpLocks/>
            </p:cNvCxnSpPr>
            <p:nvPr/>
          </p:nvCxnSpPr>
          <p:spPr>
            <a:xfrm flipH="1">
              <a:off x="8958517" y="5167233"/>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A68573D6-7E89-4708-8C67-FD03265FD689}"/>
                </a:ext>
              </a:extLst>
            </p:cNvPr>
            <p:cNvCxnSpPr>
              <a:cxnSpLocks/>
            </p:cNvCxnSpPr>
            <p:nvPr/>
          </p:nvCxnSpPr>
          <p:spPr>
            <a:xfrm flipH="1">
              <a:off x="10363349" y="5167233"/>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0" name="Connector: Elbow 349">
              <a:extLst>
                <a:ext uri="{FF2B5EF4-FFF2-40B4-BE49-F238E27FC236}">
                  <a16:creationId xmlns:a16="http://schemas.microsoft.com/office/drawing/2014/main" id="{D5A60D68-0D6D-40EA-A667-01E63F2074EA}"/>
                </a:ext>
              </a:extLst>
            </p:cNvPr>
            <p:cNvCxnSpPr>
              <a:cxnSpLocks/>
            </p:cNvCxnSpPr>
            <p:nvPr/>
          </p:nvCxnSpPr>
          <p:spPr>
            <a:xfrm rot="16200000" flipH="1">
              <a:off x="9239153" y="5087842"/>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1" name="Connector: Elbow 350">
              <a:extLst>
                <a:ext uri="{FF2B5EF4-FFF2-40B4-BE49-F238E27FC236}">
                  <a16:creationId xmlns:a16="http://schemas.microsoft.com/office/drawing/2014/main" id="{E3C113B1-7AE0-4CAD-B8B7-BDB0E1626C53}"/>
                </a:ext>
              </a:extLst>
            </p:cNvPr>
            <p:cNvCxnSpPr>
              <a:cxnSpLocks/>
            </p:cNvCxnSpPr>
            <p:nvPr/>
          </p:nvCxnSpPr>
          <p:spPr>
            <a:xfrm rot="5400000">
              <a:off x="9401173" y="5039217"/>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1DB81698-BB1A-4513-80F5-262BA84E1F10}"/>
                </a:ext>
              </a:extLst>
            </p:cNvPr>
            <p:cNvCxnSpPr>
              <a:cxnSpLocks/>
            </p:cNvCxnSpPr>
            <p:nvPr/>
          </p:nvCxnSpPr>
          <p:spPr>
            <a:xfrm flipV="1">
              <a:off x="6761346" y="2002134"/>
              <a:ext cx="2131622" cy="118872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3" name="Connector: Elbow 362">
              <a:extLst>
                <a:ext uri="{FF2B5EF4-FFF2-40B4-BE49-F238E27FC236}">
                  <a16:creationId xmlns:a16="http://schemas.microsoft.com/office/drawing/2014/main" id="{CCDF630D-328E-4425-922F-03F381192C58}"/>
                </a:ext>
              </a:extLst>
            </p:cNvPr>
            <p:cNvCxnSpPr>
              <a:cxnSpLocks/>
            </p:cNvCxnSpPr>
            <p:nvPr/>
          </p:nvCxnSpPr>
          <p:spPr>
            <a:xfrm>
              <a:off x="6761346" y="3624408"/>
              <a:ext cx="2131622" cy="128016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3CA1B63C-88EA-422B-8CE8-A4AF8430B82E}"/>
                </a:ext>
              </a:extLst>
            </p:cNvPr>
            <p:cNvCxnSpPr>
              <a:cxnSpLocks/>
              <a:stCxn id="370" idx="3"/>
            </p:cNvCxnSpPr>
            <p:nvPr/>
          </p:nvCxnSpPr>
          <p:spPr>
            <a:xfrm flipH="1">
              <a:off x="10161288" y="1112496"/>
              <a:ext cx="545" cy="45164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9B8886D2-B8A2-4FA3-AB6A-AD65A4CA59FB}"/>
                </a:ext>
              </a:extLst>
            </p:cNvPr>
            <p:cNvGrpSpPr/>
            <p:nvPr/>
          </p:nvGrpSpPr>
          <p:grpSpPr>
            <a:xfrm>
              <a:off x="9703384" y="544127"/>
              <a:ext cx="914400" cy="568369"/>
              <a:chOff x="9197760" y="536507"/>
              <a:chExt cx="914400" cy="568369"/>
            </a:xfrm>
          </p:grpSpPr>
          <p:sp>
            <p:nvSpPr>
              <p:cNvPr id="370" name="globe_2" title="Icon of a sphere made of lines">
                <a:extLst>
                  <a:ext uri="{FF2B5EF4-FFF2-40B4-BE49-F238E27FC236}">
                    <a16:creationId xmlns:a16="http://schemas.microsoft.com/office/drawing/2014/main" id="{10B1573F-E7C1-41A6-8C53-1D19298A406A}"/>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Title 1">
                <a:extLst>
                  <a:ext uri="{FF2B5EF4-FFF2-40B4-BE49-F238E27FC236}">
                    <a16:creationId xmlns:a16="http://schemas.microsoft.com/office/drawing/2014/main" id="{70CD62EE-5848-454F-AECE-A705478E6E2F}"/>
                  </a:ext>
                </a:extLst>
              </p:cNvPr>
              <p:cNvSpPr txBox="1">
                <a:spLocks/>
              </p:cNvSpPr>
              <p:nvPr/>
            </p:nvSpPr>
            <p:spPr>
              <a:xfrm>
                <a:off x="9197760"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grpSp>
      <p:cxnSp>
        <p:nvCxnSpPr>
          <p:cNvPr id="11" name="Straight Connector 10">
            <a:extLst>
              <a:ext uri="{FF2B5EF4-FFF2-40B4-BE49-F238E27FC236}">
                <a16:creationId xmlns:a16="http://schemas.microsoft.com/office/drawing/2014/main" id="{430A7808-EE65-904A-8403-7FBFEDD6F8D9}"/>
              </a:ext>
            </a:extLst>
          </p:cNvPr>
          <p:cNvCxnSpPr/>
          <p:nvPr/>
        </p:nvCxnSpPr>
        <p:spPr>
          <a:xfrm>
            <a:off x="5658522" y="696374"/>
            <a:ext cx="0" cy="6069149"/>
          </a:xfrm>
          <a:prstGeom prst="line">
            <a:avLst/>
          </a:prstGeom>
          <a:ln>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1604D05-54E0-DB4B-96A6-9625C25907CF}"/>
              </a:ext>
            </a:extLst>
          </p:cNvPr>
          <p:cNvSpPr txBox="1"/>
          <p:nvPr/>
        </p:nvSpPr>
        <p:spPr>
          <a:xfrm>
            <a:off x="3159815" y="853772"/>
            <a:ext cx="1914041" cy="307777"/>
          </a:xfrm>
          <a:prstGeom prst="rect">
            <a:avLst/>
          </a:prstGeom>
          <a:solidFill>
            <a:schemeClr val="accent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Kubernetes API</a:t>
            </a:r>
          </a:p>
        </p:txBody>
      </p:sp>
      <p:sp>
        <p:nvSpPr>
          <p:cNvPr id="132" name="TextBox 131">
            <a:extLst>
              <a:ext uri="{FF2B5EF4-FFF2-40B4-BE49-F238E27FC236}">
                <a16:creationId xmlns:a16="http://schemas.microsoft.com/office/drawing/2014/main" id="{377DF60C-AB52-E947-AB09-0FEE6E8154B6}"/>
              </a:ext>
            </a:extLst>
          </p:cNvPr>
          <p:cNvSpPr txBox="1"/>
          <p:nvPr/>
        </p:nvSpPr>
        <p:spPr>
          <a:xfrm>
            <a:off x="5904584" y="659783"/>
            <a:ext cx="1528734" cy="615553"/>
          </a:xfrm>
          <a:prstGeom prst="rect">
            <a:avLst/>
          </a:prstGeom>
          <a:solidFill>
            <a:schemeClr val="accent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Your Application</a:t>
            </a:r>
          </a:p>
        </p:txBody>
      </p:sp>
    </p:spTree>
    <p:extLst>
      <p:ext uri="{BB962C8B-B14F-4D97-AF65-F5344CB8AC3E}">
        <p14:creationId xmlns:p14="http://schemas.microsoft.com/office/powerpoint/2010/main" val="3055625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A69D65-39F9-8E47-80EC-704DF02B957E}"/>
              </a:ext>
            </a:extLst>
          </p:cNvPr>
          <p:cNvSpPr>
            <a:spLocks noGrp="1"/>
          </p:cNvSpPr>
          <p:nvPr>
            <p:ph type="title"/>
          </p:nvPr>
        </p:nvSpPr>
        <p:spPr/>
        <p:txBody>
          <a:bodyPr/>
          <a:lstStyle/>
          <a:p>
            <a:r>
              <a:rPr lang="en-US" dirty="0"/>
              <a:t>AKS Availability (Control Plane/Masters)</a:t>
            </a:r>
          </a:p>
        </p:txBody>
      </p:sp>
      <p:sp>
        <p:nvSpPr>
          <p:cNvPr id="246" name="Content Placeholder 245">
            <a:extLst>
              <a:ext uri="{FF2B5EF4-FFF2-40B4-BE49-F238E27FC236}">
                <a16:creationId xmlns:a16="http://schemas.microsoft.com/office/drawing/2014/main" id="{E312AF61-A973-134A-A31F-31EEF9F9BB2D}"/>
              </a:ext>
            </a:extLst>
          </p:cNvPr>
          <p:cNvSpPr>
            <a:spLocks noGrp="1"/>
          </p:cNvSpPr>
          <p:nvPr>
            <p:ph type="body" sz="quarter" idx="10"/>
          </p:nvPr>
        </p:nvSpPr>
        <p:spPr>
          <a:xfrm>
            <a:off x="584200" y="1435100"/>
            <a:ext cx="11018838" cy="3459409"/>
          </a:xfrm>
        </p:spPr>
        <p:txBody>
          <a:bodyPr/>
          <a:lstStyle/>
          <a:p>
            <a:r>
              <a:rPr lang="en-US" dirty="0"/>
              <a:t>AKS offers 99,5 SLO for the </a:t>
            </a:r>
            <a:r>
              <a:rPr lang="en-US" b="1" dirty="0"/>
              <a:t>CONTROL PLANE</a:t>
            </a:r>
          </a:p>
          <a:p>
            <a:endParaRPr lang="en-US" dirty="0"/>
          </a:p>
          <a:p>
            <a:r>
              <a:rPr lang="en-US" dirty="0"/>
              <a:t>What happens if masters are down?</a:t>
            </a:r>
          </a:p>
          <a:p>
            <a:pPr lvl="1"/>
            <a:r>
              <a:rPr lang="en-US" dirty="0"/>
              <a:t>API is down, no new management operations (scale, deploy, </a:t>
            </a:r>
            <a:r>
              <a:rPr lang="en-US" dirty="0" err="1"/>
              <a:t>etc</a:t>
            </a:r>
            <a:r>
              <a:rPr lang="en-US" dirty="0"/>
              <a:t>…), </a:t>
            </a:r>
            <a:r>
              <a:rPr lang="en-US" b="1" dirty="0"/>
              <a:t>but</a:t>
            </a:r>
            <a:r>
              <a:rPr lang="en-US" dirty="0"/>
              <a:t> </a:t>
            </a:r>
            <a:r>
              <a:rPr lang="en-US" b="1" dirty="0">
                <a:solidFill>
                  <a:srgbClr val="00B050"/>
                </a:solidFill>
              </a:rPr>
              <a:t>applications are not impacted</a:t>
            </a:r>
          </a:p>
          <a:p>
            <a:pPr marL="228600" lvl="1" indent="0">
              <a:buNone/>
            </a:pPr>
            <a:endParaRPr lang="en-US" dirty="0"/>
          </a:p>
          <a:p>
            <a:r>
              <a:rPr lang="en-US" dirty="0"/>
              <a:t>How to improve?</a:t>
            </a:r>
          </a:p>
          <a:p>
            <a:pPr lvl="1"/>
            <a:r>
              <a:rPr lang="en-US" dirty="0"/>
              <a:t>Multiple Clusters (less popular)</a:t>
            </a:r>
          </a:p>
          <a:p>
            <a:pPr lvl="1"/>
            <a:r>
              <a:rPr lang="en-US" dirty="0"/>
              <a:t>AKS is planning a premium SKU soon</a:t>
            </a:r>
          </a:p>
        </p:txBody>
      </p:sp>
    </p:spTree>
    <p:extLst>
      <p:ext uri="{BB962C8B-B14F-4D97-AF65-F5344CB8AC3E}">
        <p14:creationId xmlns:p14="http://schemas.microsoft.com/office/powerpoint/2010/main" val="15289922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A292E-BD63-C244-B491-D2B88630CC62}"/>
              </a:ext>
            </a:extLst>
          </p:cNvPr>
          <p:cNvSpPr>
            <a:spLocks noGrp="1"/>
          </p:cNvSpPr>
          <p:nvPr>
            <p:ph type="title"/>
          </p:nvPr>
        </p:nvSpPr>
        <p:spPr/>
        <p:txBody>
          <a:bodyPr/>
          <a:lstStyle/>
          <a:p>
            <a:r>
              <a:rPr lang="en-US" dirty="0"/>
              <a:t>AKS Availability (Kubernetes Nodes)</a:t>
            </a:r>
          </a:p>
        </p:txBody>
      </p:sp>
      <p:sp>
        <p:nvSpPr>
          <p:cNvPr id="3" name="Content Placeholder 2">
            <a:extLst>
              <a:ext uri="{FF2B5EF4-FFF2-40B4-BE49-F238E27FC236}">
                <a16:creationId xmlns:a16="http://schemas.microsoft.com/office/drawing/2014/main" id="{88A93A9A-B961-AE45-989B-0AF760CC4BF6}"/>
              </a:ext>
            </a:extLst>
          </p:cNvPr>
          <p:cNvSpPr>
            <a:spLocks noGrp="1"/>
          </p:cNvSpPr>
          <p:nvPr>
            <p:ph type="body" sz="quarter" idx="10"/>
          </p:nvPr>
        </p:nvSpPr>
        <p:spPr>
          <a:xfrm>
            <a:off x="584200" y="1435100"/>
            <a:ext cx="11018838" cy="2203680"/>
          </a:xfrm>
        </p:spPr>
        <p:txBody>
          <a:bodyPr/>
          <a:lstStyle/>
          <a:p>
            <a:r>
              <a:rPr lang="en-US" dirty="0"/>
              <a:t>AKS follows the Azure VM availability SLA</a:t>
            </a:r>
          </a:p>
          <a:p>
            <a:pPr lvl="1"/>
            <a:r>
              <a:rPr lang="en-US" dirty="0"/>
              <a:t>2+ Nodes Cluster in VMAS(old AKS model) or VMSS(default in AKS) 99,95%</a:t>
            </a:r>
          </a:p>
          <a:p>
            <a:pPr lvl="1"/>
            <a:r>
              <a:rPr lang="en-US" dirty="0"/>
              <a:t>Cluster in </a:t>
            </a:r>
            <a:r>
              <a:rPr lang="en-US" dirty="0" err="1"/>
              <a:t>Mutli</a:t>
            </a:r>
            <a:r>
              <a:rPr lang="en-US" dirty="0"/>
              <a:t>-Availability Zones 99,99%</a:t>
            </a:r>
          </a:p>
          <a:p>
            <a:endParaRPr lang="en-US" dirty="0"/>
          </a:p>
          <a:p>
            <a:r>
              <a:rPr lang="en-US" dirty="0"/>
              <a:t>How to achieve better availability?</a:t>
            </a:r>
          </a:p>
        </p:txBody>
      </p:sp>
    </p:spTree>
    <p:extLst>
      <p:ext uri="{BB962C8B-B14F-4D97-AF65-F5344CB8AC3E}">
        <p14:creationId xmlns:p14="http://schemas.microsoft.com/office/powerpoint/2010/main" val="21795966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592D-11D6-CE49-912F-D06D74CBAFDD}"/>
              </a:ext>
            </a:extLst>
          </p:cNvPr>
          <p:cNvSpPr>
            <a:spLocks noGrp="1"/>
          </p:cNvSpPr>
          <p:nvPr>
            <p:ph type="title"/>
          </p:nvPr>
        </p:nvSpPr>
        <p:spPr/>
        <p:txBody>
          <a:bodyPr/>
          <a:lstStyle/>
          <a:p>
            <a:r>
              <a:rPr lang="en-US"/>
              <a:t>Our Application</a:t>
            </a:r>
          </a:p>
        </p:txBody>
      </p:sp>
      <p:grpSp>
        <p:nvGrpSpPr>
          <p:cNvPr id="9" name="Group 8">
            <a:extLst>
              <a:ext uri="{FF2B5EF4-FFF2-40B4-BE49-F238E27FC236}">
                <a16:creationId xmlns:a16="http://schemas.microsoft.com/office/drawing/2014/main" id="{8750745B-6A35-4748-A15B-C39E18243197}"/>
              </a:ext>
            </a:extLst>
          </p:cNvPr>
          <p:cNvGrpSpPr/>
          <p:nvPr/>
        </p:nvGrpSpPr>
        <p:grpSpPr>
          <a:xfrm>
            <a:off x="4382158" y="3219963"/>
            <a:ext cx="997334" cy="876360"/>
            <a:chOff x="7178767" y="1360961"/>
            <a:chExt cx="997334" cy="876360"/>
          </a:xfrm>
        </p:grpSpPr>
        <p:pic>
          <p:nvPicPr>
            <p:cNvPr id="10" name="Immagine 21">
              <a:extLst>
                <a:ext uri="{FF2B5EF4-FFF2-40B4-BE49-F238E27FC236}">
                  <a16:creationId xmlns:a16="http://schemas.microsoft.com/office/drawing/2014/main" id="{BE5DD038-7FA9-824A-8D3B-5D397950D730}"/>
                </a:ext>
              </a:extLst>
            </p:cNvPr>
            <p:cNvPicPr>
              <a:picLocks noChangeAspect="1"/>
            </p:cNvPicPr>
            <p:nvPr/>
          </p:nvPicPr>
          <p:blipFill>
            <a:blip r:embed="rId4"/>
            <a:stretch>
              <a:fillRect/>
            </a:stretch>
          </p:blipFill>
          <p:spPr>
            <a:xfrm>
              <a:off x="7196302" y="1360961"/>
              <a:ext cx="647700" cy="476250"/>
            </a:xfrm>
            <a:prstGeom prst="rect">
              <a:avLst/>
            </a:prstGeom>
          </p:spPr>
        </p:pic>
        <p:sp>
          <p:nvSpPr>
            <p:cNvPr id="11" name="CasellaDiTesto 32">
              <a:extLst>
                <a:ext uri="{FF2B5EF4-FFF2-40B4-BE49-F238E27FC236}">
                  <a16:creationId xmlns:a16="http://schemas.microsoft.com/office/drawing/2014/main" id="{3916E395-3F04-9F48-9FBA-793B6DCC2F79}"/>
                </a:ext>
              </a:extLst>
            </p:cNvPr>
            <p:cNvSpPr txBox="1"/>
            <p:nvPr/>
          </p:nvSpPr>
          <p:spPr>
            <a:xfrm>
              <a:off x="7178767" y="1837211"/>
              <a:ext cx="9973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dirty="0">
                  <a:ln>
                    <a:noFill/>
                  </a:ln>
                  <a:solidFill>
                    <a:srgbClr val="000000"/>
                  </a:solidFill>
                  <a:effectLst/>
                  <a:uLnTx/>
                  <a:uFillTx/>
                  <a:latin typeface="Segoe UI"/>
                  <a:ea typeface="+mn-ea"/>
                  <a:cs typeface="+mn-cs"/>
                </a:rPr>
                <a:t>Standard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dirty="0" err="1">
                  <a:ln>
                    <a:noFill/>
                  </a:ln>
                  <a:solidFill>
                    <a:srgbClr val="000000"/>
                  </a:solidFill>
                  <a:effectLst/>
                  <a:uLnTx/>
                  <a:uFillTx/>
                  <a:latin typeface="Segoe UI"/>
                  <a:ea typeface="+mn-ea"/>
                  <a:cs typeface="+mn-cs"/>
                </a:rPr>
                <a:t>Load</a:t>
              </a:r>
              <a:r>
                <a:rPr lang="it-IT" sz="1000" dirty="0">
                  <a:solidFill>
                    <a:srgbClr val="000000"/>
                  </a:solidFill>
                  <a:latin typeface="Segoe UI"/>
                </a:rPr>
                <a:t>b</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alancer</a:t>
              </a:r>
              <a:endParaRPr kumimoji="0" lang="it-IT" sz="10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2" name="Rettangolo 60">
            <a:extLst>
              <a:ext uri="{FF2B5EF4-FFF2-40B4-BE49-F238E27FC236}">
                <a16:creationId xmlns:a16="http://schemas.microsoft.com/office/drawing/2014/main" id="{75B6C2EC-32EB-604E-A2B8-F3D811EA710D}"/>
              </a:ext>
            </a:extLst>
          </p:cNvPr>
          <p:cNvSpPr/>
          <p:nvPr/>
        </p:nvSpPr>
        <p:spPr>
          <a:xfrm>
            <a:off x="3948256" y="2020637"/>
            <a:ext cx="4825082" cy="3135112"/>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8" name="Connettore diritto 5">
            <a:extLst>
              <a:ext uri="{FF2B5EF4-FFF2-40B4-BE49-F238E27FC236}">
                <a16:creationId xmlns:a16="http://schemas.microsoft.com/office/drawing/2014/main" id="{E77B57A9-D0BA-C048-9BE7-EA4FED7A1B09}"/>
              </a:ext>
            </a:extLst>
          </p:cNvPr>
          <p:cNvCxnSpPr>
            <a:cxnSpLocks/>
          </p:cNvCxnSpPr>
          <p:nvPr/>
        </p:nvCxnSpPr>
        <p:spPr>
          <a:xfrm>
            <a:off x="5849568" y="2049832"/>
            <a:ext cx="31011" cy="3111927"/>
          </a:xfrm>
          <a:prstGeom prst="line">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pic>
        <p:nvPicPr>
          <p:cNvPr id="59" name="Graphic 58">
            <a:extLst>
              <a:ext uri="{FF2B5EF4-FFF2-40B4-BE49-F238E27FC236}">
                <a16:creationId xmlns:a16="http://schemas.microsoft.com/office/drawing/2014/main" id="{DD4D065D-3891-2741-BD99-3008E862A8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72024" y="1964024"/>
            <a:ext cx="469900" cy="469900"/>
          </a:xfrm>
          <a:prstGeom prst="rect">
            <a:avLst/>
          </a:prstGeom>
        </p:spPr>
      </p:pic>
      <p:grpSp>
        <p:nvGrpSpPr>
          <p:cNvPr id="71" name="Group 70">
            <a:extLst>
              <a:ext uri="{FF2B5EF4-FFF2-40B4-BE49-F238E27FC236}">
                <a16:creationId xmlns:a16="http://schemas.microsoft.com/office/drawing/2014/main" id="{89CE5F55-42BE-AB43-ADAE-CB379F5E55B6}"/>
              </a:ext>
            </a:extLst>
          </p:cNvPr>
          <p:cNvGrpSpPr/>
          <p:nvPr/>
        </p:nvGrpSpPr>
        <p:grpSpPr>
          <a:xfrm>
            <a:off x="6238135" y="2676293"/>
            <a:ext cx="769435" cy="1996068"/>
            <a:chOff x="6360797" y="2676293"/>
            <a:chExt cx="1021310" cy="1996068"/>
          </a:xfrm>
        </p:grpSpPr>
        <p:grpSp>
          <p:nvGrpSpPr>
            <p:cNvPr id="13" name="Group 12">
              <a:extLst>
                <a:ext uri="{FF2B5EF4-FFF2-40B4-BE49-F238E27FC236}">
                  <a16:creationId xmlns:a16="http://schemas.microsoft.com/office/drawing/2014/main" id="{209F599C-4F18-BF41-A339-122BEB5D6547}"/>
                </a:ext>
              </a:extLst>
            </p:cNvPr>
            <p:cNvGrpSpPr/>
            <p:nvPr/>
          </p:nvGrpSpPr>
          <p:grpSpPr>
            <a:xfrm>
              <a:off x="6665744" y="2969833"/>
              <a:ext cx="430746" cy="1299473"/>
              <a:chOff x="9386177" y="2784501"/>
              <a:chExt cx="469391" cy="2202135"/>
            </a:xfrm>
          </p:grpSpPr>
          <p:pic>
            <p:nvPicPr>
              <p:cNvPr id="14" name="Immagine 10">
                <a:extLst>
                  <a:ext uri="{FF2B5EF4-FFF2-40B4-BE49-F238E27FC236}">
                    <a16:creationId xmlns:a16="http://schemas.microsoft.com/office/drawing/2014/main" id="{0A9BFD22-631A-7441-AF1A-5D79F6BADFE7}"/>
                  </a:ext>
                </a:extLst>
              </p:cNvPr>
              <p:cNvPicPr>
                <a:picLocks noChangeAspect="1"/>
              </p:cNvPicPr>
              <p:nvPr/>
            </p:nvPicPr>
            <p:blipFill>
              <a:blip r:embed="rId7"/>
              <a:stretch>
                <a:fillRect/>
              </a:stretch>
            </p:blipFill>
            <p:spPr>
              <a:xfrm>
                <a:off x="9386177" y="2784501"/>
                <a:ext cx="457240" cy="495342"/>
              </a:xfrm>
              <a:prstGeom prst="rect">
                <a:avLst/>
              </a:prstGeom>
            </p:spPr>
          </p:pic>
          <p:pic>
            <p:nvPicPr>
              <p:cNvPr id="15" name="Immagine 11">
                <a:extLst>
                  <a:ext uri="{FF2B5EF4-FFF2-40B4-BE49-F238E27FC236}">
                    <a16:creationId xmlns:a16="http://schemas.microsoft.com/office/drawing/2014/main" id="{8CAEF116-B580-1F4A-A827-2C69FEA63AE1}"/>
                  </a:ext>
                </a:extLst>
              </p:cNvPr>
              <p:cNvPicPr>
                <a:picLocks noChangeAspect="1"/>
              </p:cNvPicPr>
              <p:nvPr/>
            </p:nvPicPr>
            <p:blipFill>
              <a:blip r:embed="rId7"/>
              <a:stretch>
                <a:fillRect/>
              </a:stretch>
            </p:blipFill>
            <p:spPr>
              <a:xfrm>
                <a:off x="9386178" y="3575483"/>
                <a:ext cx="457240" cy="495343"/>
              </a:xfrm>
              <a:prstGeom prst="rect">
                <a:avLst/>
              </a:prstGeom>
            </p:spPr>
          </p:pic>
          <p:pic>
            <p:nvPicPr>
              <p:cNvPr id="16" name="Immagine 12">
                <a:extLst>
                  <a:ext uri="{FF2B5EF4-FFF2-40B4-BE49-F238E27FC236}">
                    <a16:creationId xmlns:a16="http://schemas.microsoft.com/office/drawing/2014/main" id="{D61DBB7A-7BAE-0048-8654-80912D0414C7}"/>
                  </a:ext>
                </a:extLst>
              </p:cNvPr>
              <p:cNvPicPr>
                <a:picLocks noChangeAspect="1"/>
              </p:cNvPicPr>
              <p:nvPr/>
            </p:nvPicPr>
            <p:blipFill>
              <a:blip r:embed="rId7"/>
              <a:stretch>
                <a:fillRect/>
              </a:stretch>
            </p:blipFill>
            <p:spPr>
              <a:xfrm>
                <a:off x="9398328" y="4491294"/>
                <a:ext cx="457240" cy="495342"/>
              </a:xfrm>
              <a:prstGeom prst="rect">
                <a:avLst/>
              </a:prstGeom>
            </p:spPr>
          </p:pic>
        </p:grpSp>
        <p:sp>
          <p:nvSpPr>
            <p:cNvPr id="70" name="Oval 69">
              <a:extLst>
                <a:ext uri="{FF2B5EF4-FFF2-40B4-BE49-F238E27FC236}">
                  <a16:creationId xmlns:a16="http://schemas.microsoft.com/office/drawing/2014/main" id="{4E5D2A83-C31F-264B-860A-B03078843857}"/>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4920E0FF-9E88-B949-8731-5E3C2E5DB4C2}"/>
              </a:ext>
            </a:extLst>
          </p:cNvPr>
          <p:cNvGrpSpPr/>
          <p:nvPr/>
        </p:nvGrpSpPr>
        <p:grpSpPr>
          <a:xfrm>
            <a:off x="7616283" y="2676293"/>
            <a:ext cx="591014" cy="1996068"/>
            <a:chOff x="7437862" y="2676293"/>
            <a:chExt cx="769435" cy="1996068"/>
          </a:xfrm>
        </p:grpSpPr>
        <p:grpSp>
          <p:nvGrpSpPr>
            <p:cNvPr id="66" name="Group 65">
              <a:extLst>
                <a:ext uri="{FF2B5EF4-FFF2-40B4-BE49-F238E27FC236}">
                  <a16:creationId xmlns:a16="http://schemas.microsoft.com/office/drawing/2014/main" id="{1828441A-C388-E34B-AA3F-7615945CCCC6}"/>
                </a:ext>
              </a:extLst>
            </p:cNvPr>
            <p:cNvGrpSpPr/>
            <p:nvPr/>
          </p:nvGrpSpPr>
          <p:grpSpPr>
            <a:xfrm>
              <a:off x="7607206" y="3227506"/>
              <a:ext cx="430745" cy="832717"/>
              <a:chOff x="9386178" y="3575483"/>
              <a:chExt cx="469390" cy="1411153"/>
            </a:xfrm>
          </p:grpSpPr>
          <p:pic>
            <p:nvPicPr>
              <p:cNvPr id="68" name="Immagine 11">
                <a:extLst>
                  <a:ext uri="{FF2B5EF4-FFF2-40B4-BE49-F238E27FC236}">
                    <a16:creationId xmlns:a16="http://schemas.microsoft.com/office/drawing/2014/main" id="{B798C38D-5213-0F43-8752-998C433666A9}"/>
                  </a:ext>
                </a:extLst>
              </p:cNvPr>
              <p:cNvPicPr>
                <a:picLocks noChangeAspect="1"/>
              </p:cNvPicPr>
              <p:nvPr/>
            </p:nvPicPr>
            <p:blipFill>
              <a:blip r:embed="rId7"/>
              <a:stretch>
                <a:fillRect/>
              </a:stretch>
            </p:blipFill>
            <p:spPr>
              <a:xfrm>
                <a:off x="9386178" y="3575483"/>
                <a:ext cx="457240" cy="495343"/>
              </a:xfrm>
              <a:prstGeom prst="rect">
                <a:avLst/>
              </a:prstGeom>
            </p:spPr>
          </p:pic>
          <p:pic>
            <p:nvPicPr>
              <p:cNvPr id="69" name="Immagine 12">
                <a:extLst>
                  <a:ext uri="{FF2B5EF4-FFF2-40B4-BE49-F238E27FC236}">
                    <a16:creationId xmlns:a16="http://schemas.microsoft.com/office/drawing/2014/main" id="{03692152-E73D-6846-8EF4-42C95B6F265B}"/>
                  </a:ext>
                </a:extLst>
              </p:cNvPr>
              <p:cNvPicPr>
                <a:picLocks noChangeAspect="1"/>
              </p:cNvPicPr>
              <p:nvPr/>
            </p:nvPicPr>
            <p:blipFill>
              <a:blip r:embed="rId7"/>
              <a:stretch>
                <a:fillRect/>
              </a:stretch>
            </p:blipFill>
            <p:spPr>
              <a:xfrm>
                <a:off x="9398328" y="4491294"/>
                <a:ext cx="457240" cy="495342"/>
              </a:xfrm>
              <a:prstGeom prst="rect">
                <a:avLst/>
              </a:prstGeom>
            </p:spPr>
          </p:pic>
        </p:grpSp>
        <p:sp>
          <p:nvSpPr>
            <p:cNvPr id="76" name="Oval 75">
              <a:extLst>
                <a:ext uri="{FF2B5EF4-FFF2-40B4-BE49-F238E27FC236}">
                  <a16:creationId xmlns:a16="http://schemas.microsoft.com/office/drawing/2014/main" id="{74912B55-4883-EC47-9F8F-7CB52EAD904B}"/>
                </a:ext>
              </a:extLst>
            </p:cNvPr>
            <p:cNvSpPr/>
            <p:nvPr/>
          </p:nvSpPr>
          <p:spPr bwMode="auto">
            <a:xfrm>
              <a:off x="7437862" y="2676293"/>
              <a:ext cx="769435" cy="1996068"/>
            </a:xfrm>
            <a:prstGeom prst="ellipse">
              <a:avLst/>
            </a:prstGeom>
            <a:noFill/>
            <a:ln>
              <a:solidFill>
                <a:schemeClr val="tx2">
                  <a:lumMod val="40000"/>
                  <a:lumOff val="6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5AE558F6-E790-CA40-A503-3F04A569B7CA}"/>
              </a:ext>
            </a:extLst>
          </p:cNvPr>
          <p:cNvSpPr txBox="1"/>
          <p:nvPr/>
        </p:nvSpPr>
        <p:spPr>
          <a:xfrm>
            <a:off x="6309646" y="4705815"/>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79" name="TextBox 78">
            <a:extLst>
              <a:ext uri="{FF2B5EF4-FFF2-40B4-BE49-F238E27FC236}">
                <a16:creationId xmlns:a16="http://schemas.microsoft.com/office/drawing/2014/main" id="{8B0DAA8D-F8D2-1B48-B751-201F469B0B2A}"/>
              </a:ext>
            </a:extLst>
          </p:cNvPr>
          <p:cNvSpPr txBox="1"/>
          <p:nvPr/>
        </p:nvSpPr>
        <p:spPr>
          <a:xfrm>
            <a:off x="7541492" y="4729388"/>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Mysql</a:t>
            </a: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Database</a:t>
            </a:r>
          </a:p>
        </p:txBody>
      </p:sp>
      <p:cxnSp>
        <p:nvCxnSpPr>
          <p:cNvPr id="81" name="Straight Arrow Connector 80">
            <a:extLst>
              <a:ext uri="{FF2B5EF4-FFF2-40B4-BE49-F238E27FC236}">
                <a16:creationId xmlns:a16="http://schemas.microsoft.com/office/drawing/2014/main" id="{BD8D4878-2BFD-614C-A73E-F027FDA2195A}"/>
              </a:ext>
            </a:extLst>
          </p:cNvPr>
          <p:cNvCxnSpPr>
            <a:stCxn id="70" idx="6"/>
            <a:endCxn id="76" idx="2"/>
          </p:cNvCxnSpPr>
          <p:nvPr/>
        </p:nvCxnSpPr>
        <p:spPr>
          <a:xfrm>
            <a:off x="7007570" y="3674327"/>
            <a:ext cx="60871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279E1D0-0E4B-E144-A9C7-3BE61657DFDF}"/>
              </a:ext>
            </a:extLst>
          </p:cNvPr>
          <p:cNvCxnSpPr>
            <a:cxnSpLocks/>
            <a:stCxn id="10" idx="3"/>
          </p:cNvCxnSpPr>
          <p:nvPr/>
        </p:nvCxnSpPr>
        <p:spPr>
          <a:xfrm>
            <a:off x="5047393" y="3458088"/>
            <a:ext cx="80217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4CE752BE-4F79-E64C-A13C-E7AAA2EBC12A}"/>
              </a:ext>
            </a:extLst>
          </p:cNvPr>
          <p:cNvGrpSpPr/>
          <p:nvPr/>
        </p:nvGrpSpPr>
        <p:grpSpPr>
          <a:xfrm>
            <a:off x="1986074" y="3156040"/>
            <a:ext cx="963619" cy="604096"/>
            <a:chOff x="1337972" y="3353727"/>
            <a:chExt cx="963619" cy="604096"/>
          </a:xfrm>
        </p:grpSpPr>
        <p:pic>
          <p:nvPicPr>
            <p:cNvPr id="87" name="Graphic 86">
              <a:extLst>
                <a:ext uri="{FF2B5EF4-FFF2-40B4-BE49-F238E27FC236}">
                  <a16:creationId xmlns:a16="http://schemas.microsoft.com/office/drawing/2014/main" id="{0323886B-B1A5-3848-90E3-A189C1D7E78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337972" y="3353727"/>
              <a:ext cx="716939" cy="553998"/>
            </a:xfrm>
            <a:prstGeom prst="rect">
              <a:avLst/>
            </a:prstGeom>
          </p:spPr>
        </p:pic>
        <p:sp>
          <p:nvSpPr>
            <p:cNvPr id="88" name="TextBox 87">
              <a:extLst>
                <a:ext uri="{FF2B5EF4-FFF2-40B4-BE49-F238E27FC236}">
                  <a16:creationId xmlns:a16="http://schemas.microsoft.com/office/drawing/2014/main" id="{1A9E3B91-9A13-9B49-A79D-D4189751830C}"/>
                </a:ext>
              </a:extLst>
            </p:cNvPr>
            <p:cNvSpPr txBox="1"/>
            <p:nvPr/>
          </p:nvSpPr>
          <p:spPr>
            <a:xfrm>
              <a:off x="1436399" y="383471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Client App</a:t>
              </a:r>
            </a:p>
          </p:txBody>
        </p:sp>
      </p:grpSp>
      <p:cxnSp>
        <p:nvCxnSpPr>
          <p:cNvPr id="94" name="Straight Arrow Connector 93">
            <a:extLst>
              <a:ext uri="{FF2B5EF4-FFF2-40B4-BE49-F238E27FC236}">
                <a16:creationId xmlns:a16="http://schemas.microsoft.com/office/drawing/2014/main" id="{61BF9986-575F-A045-9A19-9AD56DC50C4F}"/>
              </a:ext>
            </a:extLst>
          </p:cNvPr>
          <p:cNvCxnSpPr>
            <a:cxnSpLocks/>
          </p:cNvCxnSpPr>
          <p:nvPr/>
        </p:nvCxnSpPr>
        <p:spPr>
          <a:xfrm>
            <a:off x="2703013" y="3433039"/>
            <a:ext cx="1245243" cy="35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77518E37-5ECA-334A-94E4-775B23600DDD}"/>
              </a:ext>
            </a:extLst>
          </p:cNvPr>
          <p:cNvSpPr/>
          <p:nvPr/>
        </p:nvSpPr>
        <p:spPr bwMode="auto">
          <a:xfrm>
            <a:off x="5988205" y="2433924"/>
            <a:ext cx="2687444" cy="2584125"/>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EA302933-77C4-5C4E-85D8-C4B5C0618F29}"/>
              </a:ext>
            </a:extLst>
          </p:cNvPr>
          <p:cNvSpPr txBox="1"/>
          <p:nvPr/>
        </p:nvSpPr>
        <p:spPr>
          <a:xfrm>
            <a:off x="5988205" y="2207494"/>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sp>
        <p:nvSpPr>
          <p:cNvPr id="98" name="Rectangle 97">
            <a:extLst>
              <a:ext uri="{FF2B5EF4-FFF2-40B4-BE49-F238E27FC236}">
                <a16:creationId xmlns:a16="http://schemas.microsoft.com/office/drawing/2014/main" id="{154A9C12-B1B5-8048-84D8-726A445DA613}"/>
              </a:ext>
            </a:extLst>
          </p:cNvPr>
          <p:cNvSpPr/>
          <p:nvPr/>
        </p:nvSpPr>
        <p:spPr bwMode="auto">
          <a:xfrm>
            <a:off x="3757961" y="1773044"/>
            <a:ext cx="6815280" cy="370220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620C0815-6640-DE45-A8AC-5B77AC45A504}"/>
              </a:ext>
            </a:extLst>
          </p:cNvPr>
          <p:cNvSpPr txBox="1"/>
          <p:nvPr/>
        </p:nvSpPr>
        <p:spPr>
          <a:xfrm>
            <a:off x="3757961" y="1526136"/>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1</a:t>
            </a:r>
          </a:p>
        </p:txBody>
      </p:sp>
      <p:pic>
        <p:nvPicPr>
          <p:cNvPr id="3" name="Graphic 3">
            <a:extLst>
              <a:ext uri="{FF2B5EF4-FFF2-40B4-BE49-F238E27FC236}">
                <a16:creationId xmlns:a16="http://schemas.microsoft.com/office/drawing/2014/main" id="{3A5020E8-8518-41BB-BD4E-860ABFB048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67022" y="3252507"/>
            <a:ext cx="476250" cy="476250"/>
          </a:xfrm>
          <a:prstGeom prst="rect">
            <a:avLst/>
          </a:prstGeom>
        </p:spPr>
      </p:pic>
      <p:sp>
        <p:nvSpPr>
          <p:cNvPr id="35" name="TextBox 34">
            <a:extLst>
              <a:ext uri="{FF2B5EF4-FFF2-40B4-BE49-F238E27FC236}">
                <a16:creationId xmlns:a16="http://schemas.microsoft.com/office/drawing/2014/main" id="{0EE323EB-433C-4287-9ED7-9ECC234AC4F4}"/>
              </a:ext>
            </a:extLst>
          </p:cNvPr>
          <p:cNvSpPr txBox="1"/>
          <p:nvPr/>
        </p:nvSpPr>
        <p:spPr>
          <a:xfrm>
            <a:off x="9514528" y="3758917"/>
            <a:ext cx="865192" cy="12311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region1-acr</a:t>
            </a:r>
          </a:p>
        </p:txBody>
      </p:sp>
      <p:cxnSp>
        <p:nvCxnSpPr>
          <p:cNvPr id="36" name="Straight Arrow Connector 35">
            <a:extLst>
              <a:ext uri="{FF2B5EF4-FFF2-40B4-BE49-F238E27FC236}">
                <a16:creationId xmlns:a16="http://schemas.microsoft.com/office/drawing/2014/main" id="{F36008AA-F348-47B3-ACA4-880B2F91015F}"/>
              </a:ext>
            </a:extLst>
          </p:cNvPr>
          <p:cNvCxnSpPr>
            <a:cxnSpLocks/>
          </p:cNvCxnSpPr>
          <p:nvPr/>
        </p:nvCxnSpPr>
        <p:spPr>
          <a:xfrm flipH="1" flipV="1">
            <a:off x="8798503" y="3601488"/>
            <a:ext cx="73599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67091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standing on top of a sandy beach&#10;&#10;Description automatically generated">
            <a:extLst>
              <a:ext uri="{FF2B5EF4-FFF2-40B4-BE49-F238E27FC236}">
                <a16:creationId xmlns:a16="http://schemas.microsoft.com/office/drawing/2014/main" id="{85EA05FB-E08E-874C-AA84-2BE79156FD56}"/>
              </a:ext>
            </a:extLst>
          </p:cNvPr>
          <p:cNvPicPr>
            <a:picLocks noChangeAspect="1"/>
          </p:cNvPicPr>
          <p:nvPr/>
        </p:nvPicPr>
        <p:blipFill rotWithShape="1">
          <a:blip r:embed="rId3"/>
          <a:srcRect l="19671" t="37021" r="21979" b="1738"/>
          <a:stretch/>
        </p:blipFill>
        <p:spPr>
          <a:xfrm>
            <a:off x="645935" y="2771774"/>
            <a:ext cx="1700784" cy="1700784"/>
          </a:xfrm>
          <a:prstGeom prst="ellipse">
            <a:avLst/>
          </a:prstGeom>
        </p:spPr>
      </p:pic>
      <p:sp>
        <p:nvSpPr>
          <p:cNvPr id="3" name="Text Placeholder 2">
            <a:extLst>
              <a:ext uri="{FF2B5EF4-FFF2-40B4-BE49-F238E27FC236}">
                <a16:creationId xmlns:a16="http://schemas.microsoft.com/office/drawing/2014/main" id="{DE8F6049-B21E-7746-A733-5E7607533F0E}"/>
              </a:ext>
            </a:extLst>
          </p:cNvPr>
          <p:cNvSpPr>
            <a:spLocks noGrp="1"/>
          </p:cNvSpPr>
          <p:nvPr>
            <p:ph type="body" sz="quarter" idx="11"/>
          </p:nvPr>
        </p:nvSpPr>
        <p:spPr/>
        <p:txBody>
          <a:bodyPr/>
          <a:lstStyle/>
          <a:p>
            <a:r>
              <a:rPr lang="en-US" dirty="0"/>
              <a:t>Mohammad </a:t>
            </a:r>
            <a:r>
              <a:rPr lang="en-US" dirty="0" err="1"/>
              <a:t>Nofal</a:t>
            </a:r>
            <a:endParaRPr lang="en-US" dirty="0"/>
          </a:p>
        </p:txBody>
      </p:sp>
      <p:sp>
        <p:nvSpPr>
          <p:cNvPr id="5" name="Text Placeholder 4">
            <a:extLst>
              <a:ext uri="{FF2B5EF4-FFF2-40B4-BE49-F238E27FC236}">
                <a16:creationId xmlns:a16="http://schemas.microsoft.com/office/drawing/2014/main" id="{C8D5DCC1-46BB-E744-AAFD-9A04D4967525}"/>
              </a:ext>
            </a:extLst>
          </p:cNvPr>
          <p:cNvSpPr>
            <a:spLocks noGrp="1"/>
          </p:cNvSpPr>
          <p:nvPr>
            <p:ph type="body" sz="quarter" idx="13"/>
          </p:nvPr>
        </p:nvSpPr>
        <p:spPr>
          <a:xfrm>
            <a:off x="2532961" y="3679797"/>
            <a:ext cx="6596049" cy="922183"/>
          </a:xfrm>
        </p:spPr>
        <p:txBody>
          <a:bodyPr>
            <a:normAutofit/>
          </a:bodyPr>
          <a:lstStyle/>
          <a:p>
            <a:r>
              <a:rPr lang="en-US" dirty="0"/>
              <a:t>Cloud Native Compute Architect – Global Black Belt Team – EMEA</a:t>
            </a:r>
          </a:p>
          <a:p>
            <a:r>
              <a:rPr lang="en-US" dirty="0"/>
              <a:t>      @</a:t>
            </a:r>
            <a:r>
              <a:rPr lang="en-US" dirty="0" err="1"/>
              <a:t>mohmd_nofal</a:t>
            </a:r>
            <a:endParaRPr lang="en-US" dirty="0"/>
          </a:p>
        </p:txBody>
      </p:sp>
      <p:pic>
        <p:nvPicPr>
          <p:cNvPr id="6" name="Picture 5" descr="A picture containing tree&#10;&#10;Description automatically generated">
            <a:extLst>
              <a:ext uri="{FF2B5EF4-FFF2-40B4-BE49-F238E27FC236}">
                <a16:creationId xmlns:a16="http://schemas.microsoft.com/office/drawing/2014/main" id="{ADEFB3CD-9A30-FB48-9725-4393B94D95D0}"/>
              </a:ext>
            </a:extLst>
          </p:cNvPr>
          <p:cNvPicPr>
            <a:picLocks noChangeAspect="1"/>
          </p:cNvPicPr>
          <p:nvPr/>
        </p:nvPicPr>
        <p:blipFill rotWithShape="1">
          <a:blip r:embed="rId4"/>
          <a:srcRect l="16343" t="16747" r="17297" b="16498"/>
          <a:stretch/>
        </p:blipFill>
        <p:spPr>
          <a:xfrm>
            <a:off x="2554360" y="3997806"/>
            <a:ext cx="240553" cy="241977"/>
          </a:xfrm>
          <a:prstGeom prst="rect">
            <a:avLst/>
          </a:prstGeom>
        </p:spPr>
      </p:pic>
    </p:spTree>
    <p:extLst>
      <p:ext uri="{BB962C8B-B14F-4D97-AF65-F5344CB8AC3E}">
        <p14:creationId xmlns:p14="http://schemas.microsoft.com/office/powerpoint/2010/main" val="84616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92470-BF28-5A4A-8B32-5F0F20597309}"/>
              </a:ext>
            </a:extLst>
          </p:cNvPr>
          <p:cNvSpPr>
            <a:spLocks noGrp="1"/>
          </p:cNvSpPr>
          <p:nvPr>
            <p:ph type="title"/>
          </p:nvPr>
        </p:nvSpPr>
        <p:spPr/>
        <p:txBody>
          <a:bodyPr/>
          <a:lstStyle/>
          <a:p>
            <a:r>
              <a:rPr lang="en-US"/>
              <a:t>Availability Considerations</a:t>
            </a:r>
          </a:p>
        </p:txBody>
      </p:sp>
      <p:sp>
        <p:nvSpPr>
          <p:cNvPr id="3" name="Content Placeholder 2">
            <a:extLst>
              <a:ext uri="{FF2B5EF4-FFF2-40B4-BE49-F238E27FC236}">
                <a16:creationId xmlns:a16="http://schemas.microsoft.com/office/drawing/2014/main" id="{3771C24A-AEA7-A748-BEA7-CDCCF2C0917E}"/>
              </a:ext>
            </a:extLst>
          </p:cNvPr>
          <p:cNvSpPr>
            <a:spLocks noGrp="1"/>
          </p:cNvSpPr>
          <p:nvPr>
            <p:ph sz="quarter" idx="10"/>
          </p:nvPr>
        </p:nvSpPr>
        <p:spPr>
          <a:xfrm>
            <a:off x="584200" y="1435100"/>
            <a:ext cx="11018838" cy="5601533"/>
          </a:xfrm>
        </p:spPr>
        <p:txBody>
          <a:bodyPr vert="horz" wrap="square" lIns="0" tIns="0" rIns="0" bIns="0" rtlCol="0" anchor="t">
            <a:spAutoFit/>
          </a:bodyPr>
          <a:lstStyle/>
          <a:p>
            <a:r>
              <a:rPr lang="en-US" dirty="0"/>
              <a:t>The cluster</a:t>
            </a:r>
          </a:p>
          <a:p>
            <a:r>
              <a:rPr lang="en-US" dirty="0"/>
              <a:t>The state</a:t>
            </a:r>
          </a:p>
          <a:p>
            <a:r>
              <a:rPr lang="en-US" dirty="0"/>
              <a:t>The surrounding services (SLB or ALB, </a:t>
            </a:r>
            <a:r>
              <a:rPr lang="en-US" dirty="0" err="1"/>
              <a:t>etc</a:t>
            </a:r>
            <a:r>
              <a:rPr lang="en-US" dirty="0"/>
              <a:t>…)</a:t>
            </a:r>
            <a:r>
              <a:rPr lang="en-US" dirty="0">
                <a:sym typeface="Wingdings" pitchFamily="2" charset="2"/>
              </a:rPr>
              <a:t> </a:t>
            </a:r>
          </a:p>
          <a:p>
            <a:r>
              <a:rPr lang="en-US" dirty="0">
                <a:cs typeface="Segoe UI"/>
              </a:rPr>
              <a:t>The registry</a:t>
            </a:r>
            <a:endParaRPr lang="en-US" dirty="0">
              <a:cs typeface="Segoe UI"/>
              <a:sym typeface="Wingdings" pitchFamily="2" charset="2"/>
            </a:endParaRPr>
          </a:p>
          <a:p>
            <a:r>
              <a:rPr lang="en-US" dirty="0">
                <a:cs typeface="Segoe UI"/>
                <a:sym typeface="Wingdings" pitchFamily="2" charset="2"/>
              </a:rPr>
              <a:t>The sessions</a:t>
            </a:r>
            <a:endParaRPr lang="en-US" dirty="0">
              <a:sym typeface="Wingdings" pitchFamily="2" charset="2"/>
            </a:endParaRPr>
          </a:p>
          <a:p>
            <a:r>
              <a:rPr lang="en-US" dirty="0">
                <a:sym typeface="Wingdings" pitchFamily="2" charset="2"/>
              </a:rPr>
              <a:t>The region</a:t>
            </a:r>
          </a:p>
          <a:p>
            <a:r>
              <a:rPr lang="en-US" dirty="0">
                <a:sym typeface="Wingdings" pitchFamily="2" charset="2"/>
              </a:rPr>
              <a:t>All other components that make up your application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10343323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42FD1-484D-634C-BB5B-2B0C4074A174}"/>
              </a:ext>
            </a:extLst>
          </p:cNvPr>
          <p:cNvSpPr>
            <a:spLocks noGrp="1"/>
          </p:cNvSpPr>
          <p:nvPr>
            <p:ph type="title"/>
          </p:nvPr>
        </p:nvSpPr>
        <p:spPr/>
        <p:txBody>
          <a:bodyPr/>
          <a:lstStyle/>
          <a:p>
            <a:r>
              <a:rPr lang="en-US" dirty="0"/>
              <a:t>Cluster Nodes Availability Options </a:t>
            </a:r>
          </a:p>
        </p:txBody>
      </p:sp>
      <p:graphicFrame>
        <p:nvGraphicFramePr>
          <p:cNvPr id="4" name="Table 3">
            <a:extLst>
              <a:ext uri="{FF2B5EF4-FFF2-40B4-BE49-F238E27FC236}">
                <a16:creationId xmlns:a16="http://schemas.microsoft.com/office/drawing/2014/main" id="{5FED6B92-1C14-074B-BDF4-B38E5F1537A3}"/>
              </a:ext>
            </a:extLst>
          </p:cNvPr>
          <p:cNvGraphicFramePr>
            <a:graphicFrameLocks noGrp="1"/>
          </p:cNvGraphicFramePr>
          <p:nvPr/>
        </p:nvGraphicFramePr>
        <p:xfrm>
          <a:off x="4173653" y="1611764"/>
          <a:ext cx="3844693" cy="3874636"/>
        </p:xfrm>
        <a:graphic>
          <a:graphicData uri="http://schemas.openxmlformats.org/drawingml/2006/table">
            <a:tbl>
              <a:tblPr bandRow="1">
                <a:tableStyleId>{5C22544A-7EE6-4342-B048-85BDC9FD1C3A}</a:tableStyleId>
              </a:tblPr>
              <a:tblGrid>
                <a:gridCol w="3844693">
                  <a:extLst>
                    <a:ext uri="{9D8B030D-6E8A-4147-A177-3AD203B41FA5}">
                      <a16:colId xmlns:a16="http://schemas.microsoft.com/office/drawing/2014/main" val="2901848716"/>
                    </a:ext>
                  </a:extLst>
                </a:gridCol>
              </a:tblGrid>
              <a:tr h="968659">
                <a:tc>
                  <a:txBody>
                    <a:bodyPr/>
                    <a:lstStyle/>
                    <a:p>
                      <a:r>
                        <a:rPr lang="en-US"/>
                        <a:t>Back up and Restore</a:t>
                      </a:r>
                    </a:p>
                  </a:txBody>
                  <a:tcPr/>
                </a:tc>
                <a:extLst>
                  <a:ext uri="{0D108BD9-81ED-4DB2-BD59-A6C34878D82A}">
                    <a16:rowId xmlns:a16="http://schemas.microsoft.com/office/drawing/2014/main" val="1477104982"/>
                  </a:ext>
                </a:extLst>
              </a:tr>
              <a:tr h="968659">
                <a:tc>
                  <a:txBody>
                    <a:bodyPr/>
                    <a:lstStyle/>
                    <a:p>
                      <a:r>
                        <a:rPr lang="en-US"/>
                        <a:t>Availability Zones</a:t>
                      </a:r>
                    </a:p>
                  </a:txBody>
                  <a:tcPr/>
                </a:tc>
                <a:extLst>
                  <a:ext uri="{0D108BD9-81ED-4DB2-BD59-A6C34878D82A}">
                    <a16:rowId xmlns:a16="http://schemas.microsoft.com/office/drawing/2014/main" val="211601054"/>
                  </a:ext>
                </a:extLst>
              </a:tr>
              <a:tr h="968659">
                <a:tc>
                  <a:txBody>
                    <a:bodyPr/>
                    <a:lstStyle/>
                    <a:p>
                      <a:r>
                        <a:rPr lang="en-US" dirty="0"/>
                        <a:t>Multiple Clusters In Region</a:t>
                      </a:r>
                    </a:p>
                  </a:txBody>
                  <a:tcPr/>
                </a:tc>
                <a:extLst>
                  <a:ext uri="{0D108BD9-81ED-4DB2-BD59-A6C34878D82A}">
                    <a16:rowId xmlns:a16="http://schemas.microsoft.com/office/drawing/2014/main" val="2539181615"/>
                  </a:ext>
                </a:extLst>
              </a:tr>
              <a:tr h="968659">
                <a:tc>
                  <a:txBody>
                    <a:bodyPr/>
                    <a:lstStyle/>
                    <a:p>
                      <a:r>
                        <a:rPr lang="en-US" dirty="0"/>
                        <a:t>Multiple Clusters Across Regions</a:t>
                      </a:r>
                    </a:p>
                  </a:txBody>
                  <a:tcPr/>
                </a:tc>
                <a:extLst>
                  <a:ext uri="{0D108BD9-81ED-4DB2-BD59-A6C34878D82A}">
                    <a16:rowId xmlns:a16="http://schemas.microsoft.com/office/drawing/2014/main" val="1095692872"/>
                  </a:ext>
                </a:extLst>
              </a:tr>
            </a:tbl>
          </a:graphicData>
        </a:graphic>
      </p:graphicFrame>
      <p:cxnSp>
        <p:nvCxnSpPr>
          <p:cNvPr id="6" name="Straight Arrow Connector 5">
            <a:extLst>
              <a:ext uri="{FF2B5EF4-FFF2-40B4-BE49-F238E27FC236}">
                <a16:creationId xmlns:a16="http://schemas.microsoft.com/office/drawing/2014/main" id="{19844139-C3C8-EB41-B72A-6D10A2D8A05D}"/>
              </a:ext>
            </a:extLst>
          </p:cNvPr>
          <p:cNvCxnSpPr/>
          <p:nvPr/>
        </p:nvCxnSpPr>
        <p:spPr>
          <a:xfrm flipV="1">
            <a:off x="3590693" y="1611764"/>
            <a:ext cx="0" cy="387463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A39B258-6592-B44C-AC46-85DC0AF3559B}"/>
              </a:ext>
            </a:extLst>
          </p:cNvPr>
          <p:cNvCxnSpPr/>
          <p:nvPr/>
        </p:nvCxnSpPr>
        <p:spPr>
          <a:xfrm>
            <a:off x="8619893" y="1611764"/>
            <a:ext cx="0" cy="387463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9A3ADC5-CE15-C240-94EE-2260C9166EBD}"/>
              </a:ext>
            </a:extLst>
          </p:cNvPr>
          <p:cNvSpPr txBox="1"/>
          <p:nvPr/>
        </p:nvSpPr>
        <p:spPr>
          <a:xfrm>
            <a:off x="1300980" y="1611764"/>
            <a:ext cx="223024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Highest RTO and RPO</a:t>
            </a:r>
          </a:p>
        </p:txBody>
      </p:sp>
      <p:sp>
        <p:nvSpPr>
          <p:cNvPr id="10" name="TextBox 9">
            <a:extLst>
              <a:ext uri="{FF2B5EF4-FFF2-40B4-BE49-F238E27FC236}">
                <a16:creationId xmlns:a16="http://schemas.microsoft.com/office/drawing/2014/main" id="{C24CDD7F-DA20-9A4E-BABD-04673822C9E3}"/>
              </a:ext>
            </a:extLst>
          </p:cNvPr>
          <p:cNvSpPr txBox="1"/>
          <p:nvPr/>
        </p:nvSpPr>
        <p:spPr>
          <a:xfrm>
            <a:off x="1300980" y="5114693"/>
            <a:ext cx="223024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B050"/>
                </a:solidFill>
                <a:effectLst/>
                <a:uLnTx/>
                <a:uFillTx/>
                <a:latin typeface="Segoe UI"/>
                <a:ea typeface="+mn-ea"/>
                <a:cs typeface="+mn-cs"/>
              </a:rPr>
              <a:t>Lowest RTO and RPO</a:t>
            </a:r>
          </a:p>
        </p:txBody>
      </p:sp>
      <p:sp>
        <p:nvSpPr>
          <p:cNvPr id="12" name="TextBox 11">
            <a:extLst>
              <a:ext uri="{FF2B5EF4-FFF2-40B4-BE49-F238E27FC236}">
                <a16:creationId xmlns:a16="http://schemas.microsoft.com/office/drawing/2014/main" id="{5124A8B6-97EB-DF4D-8426-24957E04967E}"/>
              </a:ext>
            </a:extLst>
          </p:cNvPr>
          <p:cNvSpPr txBox="1"/>
          <p:nvPr/>
        </p:nvSpPr>
        <p:spPr>
          <a:xfrm>
            <a:off x="8961860" y="5086359"/>
            <a:ext cx="2230240"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Segoe UI"/>
                <a:ea typeface="+mn-ea"/>
                <a:cs typeface="+mn-cs"/>
              </a:rPr>
              <a:t>Highest Cost and Complexity</a:t>
            </a:r>
          </a:p>
        </p:txBody>
      </p:sp>
      <p:sp>
        <p:nvSpPr>
          <p:cNvPr id="13" name="TextBox 12">
            <a:extLst>
              <a:ext uri="{FF2B5EF4-FFF2-40B4-BE49-F238E27FC236}">
                <a16:creationId xmlns:a16="http://schemas.microsoft.com/office/drawing/2014/main" id="{C1E26671-715E-D541-9D64-5FF3B92836FA}"/>
              </a:ext>
            </a:extLst>
          </p:cNvPr>
          <p:cNvSpPr txBox="1"/>
          <p:nvPr/>
        </p:nvSpPr>
        <p:spPr>
          <a:xfrm>
            <a:off x="8961860" y="1617752"/>
            <a:ext cx="2230240"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B050"/>
                </a:solidFill>
                <a:effectLst/>
                <a:uLnTx/>
                <a:uFillTx/>
                <a:latin typeface="Segoe UI"/>
                <a:ea typeface="+mn-ea"/>
                <a:cs typeface="+mn-cs"/>
              </a:rPr>
              <a:t>Lowest Cost and Complexity</a:t>
            </a:r>
          </a:p>
        </p:txBody>
      </p:sp>
      <p:sp>
        <p:nvSpPr>
          <p:cNvPr id="14" name="TextBox 13">
            <a:extLst>
              <a:ext uri="{FF2B5EF4-FFF2-40B4-BE49-F238E27FC236}">
                <a16:creationId xmlns:a16="http://schemas.microsoft.com/office/drawing/2014/main" id="{DA7EFF17-C6A0-4548-B09A-118929CFAD00}"/>
              </a:ext>
            </a:extLst>
          </p:cNvPr>
          <p:cNvSpPr txBox="1"/>
          <p:nvPr/>
        </p:nvSpPr>
        <p:spPr>
          <a:xfrm>
            <a:off x="2927717" y="5701912"/>
            <a:ext cx="132595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RTO&amp;RPO</a:t>
            </a:r>
          </a:p>
        </p:txBody>
      </p:sp>
      <p:sp>
        <p:nvSpPr>
          <p:cNvPr id="16" name="TextBox 15">
            <a:extLst>
              <a:ext uri="{FF2B5EF4-FFF2-40B4-BE49-F238E27FC236}">
                <a16:creationId xmlns:a16="http://schemas.microsoft.com/office/drawing/2014/main" id="{07280488-A3B6-264E-B9B0-6EE0267AE559}"/>
              </a:ext>
            </a:extLst>
          </p:cNvPr>
          <p:cNvSpPr txBox="1"/>
          <p:nvPr/>
        </p:nvSpPr>
        <p:spPr>
          <a:xfrm>
            <a:off x="7938333" y="5779189"/>
            <a:ext cx="2083926"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Cost &amp; Complexity</a:t>
            </a:r>
          </a:p>
        </p:txBody>
      </p:sp>
    </p:spTree>
    <p:extLst>
      <p:ext uri="{BB962C8B-B14F-4D97-AF65-F5344CB8AC3E}">
        <p14:creationId xmlns:p14="http://schemas.microsoft.com/office/powerpoint/2010/main" val="11319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P spid="14"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C9E77-9C30-2D4A-950D-EE99395523B6}"/>
              </a:ext>
            </a:extLst>
          </p:cNvPr>
          <p:cNvSpPr>
            <a:spLocks noGrp="1"/>
          </p:cNvSpPr>
          <p:nvPr>
            <p:ph type="title"/>
          </p:nvPr>
        </p:nvSpPr>
        <p:spPr/>
        <p:txBody>
          <a:bodyPr/>
          <a:lstStyle/>
          <a:p>
            <a:r>
              <a:rPr lang="en-US"/>
              <a:t>Backup and Restore</a:t>
            </a:r>
          </a:p>
        </p:txBody>
      </p:sp>
      <p:sp>
        <p:nvSpPr>
          <p:cNvPr id="3" name="Content Placeholder 2">
            <a:extLst>
              <a:ext uri="{FF2B5EF4-FFF2-40B4-BE49-F238E27FC236}">
                <a16:creationId xmlns:a16="http://schemas.microsoft.com/office/drawing/2014/main" id="{9CF07E71-B3BB-434E-8948-7E5C17A5C600}"/>
              </a:ext>
            </a:extLst>
          </p:cNvPr>
          <p:cNvSpPr>
            <a:spLocks noGrp="1"/>
          </p:cNvSpPr>
          <p:nvPr>
            <p:ph sz="quarter" idx="10"/>
          </p:nvPr>
        </p:nvSpPr>
        <p:spPr>
          <a:xfrm>
            <a:off x="584200" y="1435100"/>
            <a:ext cx="11018838" cy="4099584"/>
          </a:xfrm>
        </p:spPr>
        <p:txBody>
          <a:bodyPr vert="horz" wrap="square" lIns="0" tIns="0" rIns="0" bIns="0" rtlCol="0" anchor="t">
            <a:spAutoFit/>
          </a:bodyPr>
          <a:lstStyle/>
          <a:p>
            <a:r>
              <a:rPr lang="en-US" dirty="0"/>
              <a:t>Goal: Restore cluster in case of failure</a:t>
            </a:r>
          </a:p>
          <a:p>
            <a:pPr lvl="1"/>
            <a:r>
              <a:rPr lang="en-US" dirty="0"/>
              <a:t>Stateless Cluster: just re-deploy </a:t>
            </a:r>
          </a:p>
          <a:p>
            <a:pPr lvl="1"/>
            <a:r>
              <a:rPr lang="en-US" dirty="0"/>
              <a:t>Stateful Cluster: Redeploy and restore state</a:t>
            </a:r>
          </a:p>
          <a:p>
            <a:r>
              <a:rPr lang="en-US" dirty="0"/>
              <a:t>Both scenarios require you to have the </a:t>
            </a:r>
            <a:r>
              <a:rPr lang="en-US" dirty="0">
                <a:solidFill>
                  <a:srgbClr val="00B050"/>
                </a:solidFill>
              </a:rPr>
              <a:t>cluster deployment as code</a:t>
            </a:r>
            <a:r>
              <a:rPr lang="en-US" dirty="0">
                <a:solidFill>
                  <a:schemeClr val="accent3">
                    <a:lumMod val="60000"/>
                    <a:lumOff val="40000"/>
                  </a:schemeClr>
                </a:solidFill>
              </a:rPr>
              <a:t> </a:t>
            </a:r>
            <a:r>
              <a:rPr lang="en-US" dirty="0"/>
              <a:t>to make the re-deployment process faster</a:t>
            </a:r>
          </a:p>
          <a:p>
            <a:r>
              <a:rPr lang="en-US" dirty="0"/>
              <a:t>Both scenarios require you to have your </a:t>
            </a:r>
            <a:r>
              <a:rPr lang="en-US" dirty="0">
                <a:solidFill>
                  <a:srgbClr val="00B050"/>
                </a:solidFill>
              </a:rPr>
              <a:t>application deployed as part of a pipeline </a:t>
            </a:r>
          </a:p>
          <a:p>
            <a:r>
              <a:rPr lang="en-US" dirty="0">
                <a:cs typeface="Segoe UI"/>
              </a:rPr>
              <a:t>But what about the </a:t>
            </a:r>
            <a:r>
              <a:rPr lang="en-US" dirty="0">
                <a:solidFill>
                  <a:srgbClr val="00B050"/>
                </a:solidFill>
              </a:rPr>
              <a:t>STATE</a:t>
            </a:r>
            <a:r>
              <a:rPr lang="en-US" dirty="0">
                <a:cs typeface="Segoe UI"/>
              </a:rPr>
              <a:t>? </a:t>
            </a:r>
            <a:endParaRPr lang="en-US" dirty="0"/>
          </a:p>
          <a:p>
            <a:endParaRPr lang="en-US" dirty="0"/>
          </a:p>
        </p:txBody>
      </p:sp>
    </p:spTree>
    <p:extLst>
      <p:ext uri="{BB962C8B-B14F-4D97-AF65-F5344CB8AC3E}">
        <p14:creationId xmlns:p14="http://schemas.microsoft.com/office/powerpoint/2010/main" val="2335907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468C1-0FDC-DF41-89F0-E26ED54710CF}"/>
              </a:ext>
            </a:extLst>
          </p:cNvPr>
          <p:cNvSpPr>
            <a:spLocks noGrp="1"/>
          </p:cNvSpPr>
          <p:nvPr>
            <p:ph type="title"/>
          </p:nvPr>
        </p:nvSpPr>
        <p:spPr/>
        <p:txBody>
          <a:bodyPr/>
          <a:lstStyle/>
          <a:p>
            <a:r>
              <a:rPr lang="en-US"/>
              <a:t>Restore State</a:t>
            </a:r>
          </a:p>
        </p:txBody>
      </p:sp>
      <p:sp>
        <p:nvSpPr>
          <p:cNvPr id="3" name="Content Placeholder 2">
            <a:extLst>
              <a:ext uri="{FF2B5EF4-FFF2-40B4-BE49-F238E27FC236}">
                <a16:creationId xmlns:a16="http://schemas.microsoft.com/office/drawing/2014/main" id="{03BDBDD1-AC48-704E-ACA7-916014E0247E}"/>
              </a:ext>
            </a:extLst>
          </p:cNvPr>
          <p:cNvSpPr>
            <a:spLocks noGrp="1"/>
          </p:cNvSpPr>
          <p:nvPr>
            <p:ph sz="quarter" idx="10"/>
          </p:nvPr>
        </p:nvSpPr>
        <p:spPr>
          <a:xfrm>
            <a:off x="584200" y="1435100"/>
            <a:ext cx="11018838" cy="5503045"/>
          </a:xfrm>
        </p:spPr>
        <p:txBody>
          <a:bodyPr vert="horz" wrap="square" lIns="0" tIns="0" rIns="0" bIns="0" rtlCol="0" anchor="t">
            <a:spAutoFit/>
          </a:bodyPr>
          <a:lstStyle/>
          <a:p>
            <a:r>
              <a:rPr lang="en-US" dirty="0">
                <a:cs typeface="Segoe UI"/>
              </a:rPr>
              <a:t>Application Files</a:t>
            </a:r>
          </a:p>
          <a:p>
            <a:pPr lvl="1"/>
            <a:r>
              <a:rPr lang="en-US" dirty="0"/>
              <a:t>Restore from pipeline</a:t>
            </a:r>
            <a:endParaRPr lang="en-US" dirty="0">
              <a:cs typeface="Segoe UI"/>
            </a:endParaRPr>
          </a:p>
          <a:p>
            <a:pPr lvl="1"/>
            <a:r>
              <a:rPr lang="en-US" dirty="0"/>
              <a:t>Restore from a backup solution</a:t>
            </a:r>
            <a:endParaRPr lang="en-US" dirty="0">
              <a:cs typeface="Segoe UI"/>
            </a:endParaRPr>
          </a:p>
          <a:p>
            <a:r>
              <a:rPr lang="en-US" dirty="0">
                <a:cs typeface="Segoe UI"/>
              </a:rPr>
              <a:t>Application Data (Persistent Volumes – Azure Disks)</a:t>
            </a:r>
          </a:p>
          <a:p>
            <a:pPr lvl="1"/>
            <a:r>
              <a:rPr lang="en-US" b="1" dirty="0"/>
              <a:t>Azure Snapshot API </a:t>
            </a:r>
          </a:p>
          <a:p>
            <a:pPr lvl="2"/>
            <a:r>
              <a:rPr lang="en-US" dirty="0"/>
              <a:t>Not native to Kubernetes </a:t>
            </a:r>
            <a:endParaRPr lang="en-US" dirty="0">
              <a:cs typeface="Segoe UI"/>
            </a:endParaRPr>
          </a:p>
          <a:p>
            <a:pPr lvl="1"/>
            <a:r>
              <a:rPr lang="en-US" b="1" dirty="0" err="1"/>
              <a:t>Heptio</a:t>
            </a:r>
            <a:r>
              <a:rPr lang="en-US" b="1" dirty="0"/>
              <a:t>/VMware </a:t>
            </a:r>
            <a:r>
              <a:rPr lang="en-US" b="1" dirty="0" err="1"/>
              <a:t>Velero</a:t>
            </a:r>
            <a:endParaRPr lang="en-US" b="1" dirty="0"/>
          </a:p>
          <a:p>
            <a:pPr lvl="2"/>
            <a:r>
              <a:rPr lang="en-US" dirty="0"/>
              <a:t>Kubernetes native and its the recommended way to automate backups </a:t>
            </a:r>
            <a:endParaRPr lang="en-US" dirty="0">
              <a:cs typeface="Segoe UI"/>
            </a:endParaRPr>
          </a:p>
          <a:p>
            <a:r>
              <a:rPr lang="en-US" dirty="0">
                <a:cs typeface="Segoe UI"/>
              </a:rPr>
              <a:t>Note</a:t>
            </a:r>
          </a:p>
          <a:p>
            <a:pPr lvl="1"/>
            <a:r>
              <a:rPr lang="en-US" dirty="0">
                <a:cs typeface="Segoe UI"/>
              </a:rPr>
              <a:t>There is no native API which supports copying disks snapshots to another region, only a PowerShell module </a:t>
            </a:r>
            <a:br>
              <a:rPr lang="en-US" dirty="0">
                <a:cs typeface="Segoe UI"/>
              </a:rPr>
            </a:br>
            <a:r>
              <a:rPr lang="en-US" dirty="0">
                <a:hlinkClick r:id="rId3"/>
              </a:rPr>
              <a:t>https://docs.microsoft.com/en-us/azure/virtual-machines/scripts/virtual-machines-windows-powershell-sample-copy-snapshot-to-storage-account</a:t>
            </a:r>
            <a:br>
              <a:rPr lang="en-US" dirty="0">
                <a:cs typeface="Segoe UI"/>
              </a:rPr>
            </a:br>
            <a:endParaRPr lang="en-US" dirty="0">
              <a:cs typeface="Segoe UI"/>
            </a:endParaRPr>
          </a:p>
          <a:p>
            <a:pPr lvl="1"/>
            <a:endParaRPr lang="en-US" dirty="0">
              <a:cs typeface="Segoe UI"/>
            </a:endParaRPr>
          </a:p>
        </p:txBody>
      </p:sp>
    </p:spTree>
    <p:extLst>
      <p:ext uri="{BB962C8B-B14F-4D97-AF65-F5344CB8AC3E}">
        <p14:creationId xmlns:p14="http://schemas.microsoft.com/office/powerpoint/2010/main" val="2441376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9144000" cy="923330"/>
          </a:xfrm>
        </p:spPr>
        <p:txBody>
          <a:bodyPr vert="horz" wrap="square" lIns="0" tIns="0" rIns="0" bIns="0" rtlCol="0" anchor="t">
            <a:spAutoFit/>
          </a:bodyPr>
          <a:lstStyle/>
          <a:p>
            <a:r>
              <a:rPr lang="en-US" dirty="0">
                <a:cs typeface="Segoe UI"/>
              </a:rPr>
              <a:t>Backup and Restore</a:t>
            </a:r>
          </a:p>
          <a:p>
            <a:r>
              <a:rPr lang="en-GB" dirty="0">
                <a:hlinkClick r:id="rId4"/>
              </a:rPr>
              <a:t>https://github.com/mohmdnofal/aks-best-practices/tree/master/ha_cm/backup_restore</a:t>
            </a:r>
            <a:endParaRPr lang="en-US" dirty="0"/>
          </a:p>
        </p:txBody>
      </p:sp>
    </p:spTree>
    <p:extLst>
      <p:ext uri="{BB962C8B-B14F-4D97-AF65-F5344CB8AC3E}">
        <p14:creationId xmlns:p14="http://schemas.microsoft.com/office/powerpoint/2010/main" val="3523297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Availability Zones</a:t>
            </a:r>
          </a:p>
        </p:txBody>
      </p:sp>
    </p:spTree>
    <p:extLst>
      <p:ext uri="{BB962C8B-B14F-4D97-AF65-F5344CB8AC3E}">
        <p14:creationId xmlns:p14="http://schemas.microsoft.com/office/powerpoint/2010/main" val="1292508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1"/>
          <p:cNvSpPr txBox="1">
            <a:spLocks/>
          </p:cNvSpPr>
          <p:nvPr/>
        </p:nvSpPr>
        <p:spPr>
          <a:xfrm>
            <a:off x="585958" y="2074714"/>
            <a:ext cx="5760592" cy="961050"/>
          </a:xfrm>
          <a:prstGeom prst="rect">
            <a:avLst/>
          </a:prstGeom>
        </p:spPr>
        <p:txBody>
          <a:bodyPr lIns="0" tIns="0" rIns="0" bIns="0" anchor="t"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4192" rtl="0" eaLnBrk="1" fontAlgn="base" latinLnBrk="0" hangingPunct="1">
              <a:lnSpc>
                <a:spcPct val="90000"/>
              </a:lnSpc>
              <a:spcBef>
                <a:spcPts val="1175"/>
              </a:spcBef>
              <a:spcAft>
                <a:spcPct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Availability Zones</a:t>
            </a:r>
          </a:p>
        </p:txBody>
      </p:sp>
      <p:sp>
        <p:nvSpPr>
          <p:cNvPr id="11" name="Rectangle 10">
            <a:extLst>
              <a:ext uri="{FF2B5EF4-FFF2-40B4-BE49-F238E27FC236}">
                <a16:creationId xmlns:a16="http://schemas.microsoft.com/office/drawing/2014/main" id="{A2AA618E-5564-4901-86C5-215D45B0D777}"/>
              </a:ext>
            </a:extLst>
          </p:cNvPr>
          <p:cNvSpPr/>
          <p:nvPr/>
        </p:nvSpPr>
        <p:spPr>
          <a:xfrm>
            <a:off x="553683" y="2977870"/>
            <a:ext cx="6568593" cy="3539430"/>
          </a:xfrm>
          <a:prstGeom prst="rect">
            <a:avLst/>
          </a:prstGeom>
        </p:spPr>
        <p:txBody>
          <a:bodyPr wrap="none" lIns="0" tIns="0" rIns="0" bIns="0">
            <a:spAutoFit/>
          </a:bodyPr>
          <a:lstStyle/>
          <a:p>
            <a:pPr marL="0" marR="0" lvl="0" indent="0" algn="l" defTabSz="951121" rtl="0" eaLnBrk="1" fontAlgn="auto" latinLnBrk="0" hangingPunct="1">
              <a:lnSpc>
                <a:spcPct val="100000"/>
              </a:lnSpc>
              <a:spcBef>
                <a:spcPts val="0"/>
              </a:spcBef>
              <a:spcAft>
                <a:spcPts val="1198"/>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Create an AKS cluster with nodes </a:t>
            </a:r>
            <a:b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b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distributed across Availability Zones</a:t>
            </a:r>
          </a:p>
          <a:p>
            <a:pPr marL="342900" marR="0" lvl="0" indent="-342900" algn="l" defTabSz="951121" rtl="0" eaLnBrk="1" fontAlgn="auto" latinLnBrk="0" hangingPunct="1">
              <a:lnSpc>
                <a:spcPct val="100000"/>
              </a:lnSpc>
              <a:spcBef>
                <a:spcPts val="0"/>
              </a:spcBef>
              <a:spcAft>
                <a:spcPts val="1198"/>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An AZ is a unique physical location within an Azure region</a:t>
            </a:r>
          </a:p>
          <a:p>
            <a:pPr marL="342900" marR="0" lvl="0" indent="-342900" algn="l" defTabSz="951121" rtl="0" eaLnBrk="1" fontAlgn="auto" latinLnBrk="0" hangingPunct="1">
              <a:lnSpc>
                <a:spcPct val="100000"/>
              </a:lnSpc>
              <a:spcBef>
                <a:spcPts val="0"/>
              </a:spcBef>
              <a:spcAft>
                <a:spcPts val="1198"/>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Provide a higher level of availability</a:t>
            </a:r>
            <a:b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b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to your applications (99,99%)</a:t>
            </a:r>
          </a:p>
          <a:p>
            <a:pPr marL="342900" marR="0" lvl="0" indent="-342900" algn="l" defTabSz="951121" rtl="0" eaLnBrk="1" fontAlgn="auto" latinLnBrk="0" hangingPunct="1">
              <a:lnSpc>
                <a:spcPct val="100000"/>
              </a:lnSpc>
              <a:spcBef>
                <a:spcPts val="0"/>
              </a:spcBef>
              <a:spcAft>
                <a:spcPts val="1198"/>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Note that regular Azure Disks are tied to a Zone</a:t>
            </a:r>
          </a:p>
          <a:p>
            <a:pPr marL="342900" marR="0" lvl="0" indent="-342900" algn="l" defTabSz="951121" rtl="0" eaLnBrk="1" fontAlgn="auto" latinLnBrk="0" hangingPunct="1">
              <a:lnSpc>
                <a:spcPct val="100000"/>
              </a:lnSpc>
              <a:spcBef>
                <a:spcPts val="0"/>
              </a:spcBef>
              <a:spcAft>
                <a:spcPts val="1198"/>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Limited to regions that support Zones (10 regions now)</a:t>
            </a:r>
          </a:p>
          <a:p>
            <a:pPr marL="342900" marR="0" lvl="0" indent="-342900" algn="l" defTabSz="95112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Requires Standard Load Balancer SKU</a:t>
            </a:r>
            <a:b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b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(Basic SKU does not support Zones)</a:t>
            </a:r>
          </a:p>
        </p:txBody>
      </p:sp>
      <p:sp>
        <p:nvSpPr>
          <p:cNvPr id="16" name="Rectangle: Rounded Corners 2">
            <a:extLst>
              <a:ext uri="{FF2B5EF4-FFF2-40B4-BE49-F238E27FC236}">
                <a16:creationId xmlns:a16="http://schemas.microsoft.com/office/drawing/2014/main" id="{82388DE2-213F-A940-9DAE-C7C8D3BE9F34}"/>
              </a:ext>
            </a:extLst>
          </p:cNvPr>
          <p:cNvSpPr/>
          <p:nvPr/>
        </p:nvSpPr>
        <p:spPr bwMode="auto">
          <a:xfrm>
            <a:off x="8899509" y="2074714"/>
            <a:ext cx="2928907" cy="2167929"/>
          </a:xfrm>
          <a:prstGeom prst="roundRect">
            <a:avLst>
              <a:gd name="adj" fmla="val 12251"/>
            </a:avLst>
          </a:prstGeom>
          <a:noFill/>
          <a:ln w="15875" cap="rnd">
            <a:solidFill>
              <a:srgbClr val="4FE4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EA621727-78F7-F44D-BD66-60E9A5D783A6}"/>
              </a:ext>
            </a:extLst>
          </p:cNvPr>
          <p:cNvGrpSpPr/>
          <p:nvPr/>
        </p:nvGrpSpPr>
        <p:grpSpPr>
          <a:xfrm>
            <a:off x="9360320" y="2617916"/>
            <a:ext cx="545569" cy="657714"/>
            <a:chOff x="5838027" y="1368184"/>
            <a:chExt cx="1187134" cy="1431157"/>
          </a:xfrm>
        </p:grpSpPr>
        <p:sp>
          <p:nvSpPr>
            <p:cNvPr id="18" name="Freeform: Shape 16">
              <a:extLst>
                <a:ext uri="{FF2B5EF4-FFF2-40B4-BE49-F238E27FC236}">
                  <a16:creationId xmlns:a16="http://schemas.microsoft.com/office/drawing/2014/main" id="{428FE431-234F-D342-B369-14E5BC57C348}"/>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7">
              <a:extLst>
                <a:ext uri="{FF2B5EF4-FFF2-40B4-BE49-F238E27FC236}">
                  <a16:creationId xmlns:a16="http://schemas.microsoft.com/office/drawing/2014/main" id="{0BDE6422-0FCD-CF4B-92A2-0D7CE8742708}"/>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8">
              <a:extLst>
                <a:ext uri="{FF2B5EF4-FFF2-40B4-BE49-F238E27FC236}">
                  <a16:creationId xmlns:a16="http://schemas.microsoft.com/office/drawing/2014/main" id="{0E853320-8A69-984D-BEB6-BC72FB29FB88}"/>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19">
              <a:extLst>
                <a:ext uri="{FF2B5EF4-FFF2-40B4-BE49-F238E27FC236}">
                  <a16:creationId xmlns:a16="http://schemas.microsoft.com/office/drawing/2014/main" id="{9A1A2773-47BD-D54D-A0F8-8CD5DE38232F}"/>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1" name="Title 1">
            <a:extLst>
              <a:ext uri="{FF2B5EF4-FFF2-40B4-BE49-F238E27FC236}">
                <a16:creationId xmlns:a16="http://schemas.microsoft.com/office/drawing/2014/main" id="{3A8BA5C3-381D-7342-A298-10452A23C83A}"/>
              </a:ext>
            </a:extLst>
          </p:cNvPr>
          <p:cNvSpPr txBox="1">
            <a:spLocks/>
          </p:cNvSpPr>
          <p:nvPr/>
        </p:nvSpPr>
        <p:spPr>
          <a:xfrm>
            <a:off x="9233058" y="2166073"/>
            <a:ext cx="1702528" cy="219740"/>
          </a:xfrm>
          <a:prstGeom prst="rect">
            <a:avLst/>
          </a:prstGeom>
          <a:solidFill>
            <a:srgbClr val="243A5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428"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Kubernetes cluster</a:t>
            </a:r>
          </a:p>
        </p:txBody>
      </p:sp>
      <p:pic>
        <p:nvPicPr>
          <p:cNvPr id="27" name="Graphic 26">
            <a:extLst>
              <a:ext uri="{FF2B5EF4-FFF2-40B4-BE49-F238E27FC236}">
                <a16:creationId xmlns:a16="http://schemas.microsoft.com/office/drawing/2014/main" id="{94E05FC1-A2F7-4FE1-AA40-A63F856654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27278" y="2865766"/>
            <a:ext cx="678885" cy="678885"/>
          </a:xfrm>
          <a:prstGeom prst="rect">
            <a:avLst/>
          </a:prstGeom>
        </p:spPr>
      </p:pic>
      <p:cxnSp>
        <p:nvCxnSpPr>
          <p:cNvPr id="6" name="Straight Arrow Connector 5">
            <a:extLst>
              <a:ext uri="{FF2B5EF4-FFF2-40B4-BE49-F238E27FC236}">
                <a16:creationId xmlns:a16="http://schemas.microsoft.com/office/drawing/2014/main" id="{0D5BD5D7-4CBF-4F7C-A58F-6D44E5E4E594}"/>
              </a:ext>
            </a:extLst>
          </p:cNvPr>
          <p:cNvCxnSpPr>
            <a:cxnSpLocks/>
            <a:stCxn id="27" idx="3"/>
            <a:endCxn id="47" idx="1"/>
          </p:cNvCxnSpPr>
          <p:nvPr/>
        </p:nvCxnSpPr>
        <p:spPr>
          <a:xfrm flipV="1">
            <a:off x="7906163" y="2932316"/>
            <a:ext cx="1256058" cy="27289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F4B149E-403F-4F34-BEDF-015A5F531463}"/>
              </a:ext>
            </a:extLst>
          </p:cNvPr>
          <p:cNvCxnSpPr>
            <a:cxnSpLocks/>
            <a:stCxn id="27" idx="3"/>
            <a:endCxn id="48" idx="1"/>
          </p:cNvCxnSpPr>
          <p:nvPr/>
        </p:nvCxnSpPr>
        <p:spPr>
          <a:xfrm>
            <a:off x="7906163" y="3205209"/>
            <a:ext cx="1251776" cy="57002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9627671D-C737-4984-97D7-0C84BC6BAE6C}"/>
              </a:ext>
            </a:extLst>
          </p:cNvPr>
          <p:cNvSpPr txBox="1">
            <a:spLocks/>
          </p:cNvSpPr>
          <p:nvPr/>
        </p:nvSpPr>
        <p:spPr>
          <a:xfrm>
            <a:off x="6728931" y="2376269"/>
            <a:ext cx="1702528" cy="439479"/>
          </a:xfrm>
          <a:prstGeom prst="rect">
            <a:avLst/>
          </a:prstGeom>
          <a:solidFill>
            <a:schemeClr val="tx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428" b="0" i="0" u="none" strike="noStrike" kern="1200" cap="none" spc="0" normalizeH="0" baseline="0" noProof="0" dirty="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Standard Load Balancer</a:t>
            </a:r>
          </a:p>
        </p:txBody>
      </p:sp>
      <p:grpSp>
        <p:nvGrpSpPr>
          <p:cNvPr id="43" name="Group 42">
            <a:extLst>
              <a:ext uri="{FF2B5EF4-FFF2-40B4-BE49-F238E27FC236}">
                <a16:creationId xmlns:a16="http://schemas.microsoft.com/office/drawing/2014/main" id="{CA0AFA04-D7C1-4CF4-8D74-7E9A0029DD21}"/>
              </a:ext>
            </a:extLst>
          </p:cNvPr>
          <p:cNvGrpSpPr/>
          <p:nvPr/>
        </p:nvGrpSpPr>
        <p:grpSpPr>
          <a:xfrm>
            <a:off x="5888447" y="2958793"/>
            <a:ext cx="372683" cy="452751"/>
            <a:chOff x="7397365" y="4963092"/>
            <a:chExt cx="228301" cy="277350"/>
          </a:xfrm>
          <a:solidFill>
            <a:srgbClr val="0070C0"/>
          </a:solidFill>
        </p:grpSpPr>
        <p:sp>
          <p:nvSpPr>
            <p:cNvPr id="44" name="Freeform: Shape 43">
              <a:extLst>
                <a:ext uri="{FF2B5EF4-FFF2-40B4-BE49-F238E27FC236}">
                  <a16:creationId xmlns:a16="http://schemas.microsoft.com/office/drawing/2014/main" id="{6030069D-DEFB-44B9-82F7-7739F437B736}"/>
                </a:ext>
              </a:extLst>
            </p:cNvPr>
            <p:cNvSpPr/>
            <p:nvPr/>
          </p:nvSpPr>
          <p:spPr>
            <a:xfrm>
              <a:off x="7450581" y="4963092"/>
              <a:ext cx="121761" cy="121761"/>
            </a:xfrm>
            <a:custGeom>
              <a:avLst/>
              <a:gdLst>
                <a:gd name="connsiteX0" fmla="*/ 126702 w 121760"/>
                <a:gd name="connsiteY0" fmla="*/ 63351 h 121760"/>
                <a:gd name="connsiteX1" fmla="*/ 63351 w 121760"/>
                <a:gd name="connsiteY1" fmla="*/ 126702 h 121760"/>
                <a:gd name="connsiteX2" fmla="*/ 0 w 121760"/>
                <a:gd name="connsiteY2" fmla="*/ 63351 h 121760"/>
                <a:gd name="connsiteX3" fmla="*/ 63351 w 121760"/>
                <a:gd name="connsiteY3" fmla="*/ 0 h 121760"/>
                <a:gd name="connsiteX4" fmla="*/ 126702 w 121760"/>
                <a:gd name="connsiteY4" fmla="*/ 63351 h 121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60" h="121760">
                  <a:moveTo>
                    <a:pt x="126702" y="63351"/>
                  </a:moveTo>
                  <a:cubicBezTo>
                    <a:pt x="126702" y="98321"/>
                    <a:pt x="98321" y="126702"/>
                    <a:pt x="63351" y="126702"/>
                  </a:cubicBezTo>
                  <a:cubicBezTo>
                    <a:pt x="28381" y="126702"/>
                    <a:pt x="0" y="98321"/>
                    <a:pt x="0" y="63351"/>
                  </a:cubicBezTo>
                  <a:cubicBezTo>
                    <a:pt x="0" y="28381"/>
                    <a:pt x="28381" y="0"/>
                    <a:pt x="63351" y="0"/>
                  </a:cubicBezTo>
                  <a:cubicBezTo>
                    <a:pt x="98321" y="0"/>
                    <a:pt x="126702" y="28381"/>
                    <a:pt x="126702" y="6335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5D717BD6-33E8-47A3-AC24-4C8D86B31B91}"/>
                </a:ext>
              </a:extLst>
            </p:cNvPr>
            <p:cNvSpPr/>
            <p:nvPr/>
          </p:nvSpPr>
          <p:spPr>
            <a:xfrm>
              <a:off x="7397365" y="5113608"/>
              <a:ext cx="228301" cy="126834"/>
            </a:xfrm>
            <a:custGeom>
              <a:avLst/>
              <a:gdLst>
                <a:gd name="connsiteX0" fmla="*/ 116059 w 228301"/>
                <a:gd name="connsiteY0" fmla="*/ 0 h 126834"/>
                <a:gd name="connsiteX1" fmla="*/ 232118 w 228301"/>
                <a:gd name="connsiteY1" fmla="*/ 116059 h 126834"/>
                <a:gd name="connsiteX2" fmla="*/ 232118 w 228301"/>
                <a:gd name="connsiteY2" fmla="*/ 130756 h 126834"/>
                <a:gd name="connsiteX3" fmla="*/ 0 w 228301"/>
                <a:gd name="connsiteY3" fmla="*/ 130756 h 126834"/>
                <a:gd name="connsiteX4" fmla="*/ 0 w 228301"/>
                <a:gd name="connsiteY4" fmla="*/ 116059 h 126834"/>
                <a:gd name="connsiteX5" fmla="*/ 116059 w 228301"/>
                <a:gd name="connsiteY5" fmla="*/ 0 h 12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301" h="126834">
                  <a:moveTo>
                    <a:pt x="116059" y="0"/>
                  </a:moveTo>
                  <a:cubicBezTo>
                    <a:pt x="179917" y="0"/>
                    <a:pt x="232118" y="51695"/>
                    <a:pt x="232118" y="116059"/>
                  </a:cubicBezTo>
                  <a:lnTo>
                    <a:pt x="232118" y="130756"/>
                  </a:lnTo>
                  <a:lnTo>
                    <a:pt x="0" y="130756"/>
                  </a:lnTo>
                  <a:lnTo>
                    <a:pt x="0" y="116059"/>
                  </a:lnTo>
                  <a:cubicBezTo>
                    <a:pt x="0" y="51695"/>
                    <a:pt x="52201" y="0"/>
                    <a:pt x="116059" y="0"/>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46" name="Straight Arrow Connector 45">
            <a:extLst>
              <a:ext uri="{FF2B5EF4-FFF2-40B4-BE49-F238E27FC236}">
                <a16:creationId xmlns:a16="http://schemas.microsoft.com/office/drawing/2014/main" id="{8AE6803C-F976-49B6-AF47-87120C6C4E32}"/>
              </a:ext>
            </a:extLst>
          </p:cNvPr>
          <p:cNvCxnSpPr>
            <a:cxnSpLocks/>
            <a:endCxn id="27" idx="1"/>
          </p:cNvCxnSpPr>
          <p:nvPr/>
        </p:nvCxnSpPr>
        <p:spPr>
          <a:xfrm>
            <a:off x="6261130" y="3205209"/>
            <a:ext cx="96614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2">
            <a:extLst>
              <a:ext uri="{FF2B5EF4-FFF2-40B4-BE49-F238E27FC236}">
                <a16:creationId xmlns:a16="http://schemas.microsoft.com/office/drawing/2014/main" id="{E741B079-E40E-41DD-AEF3-D68622C19142}"/>
              </a:ext>
            </a:extLst>
          </p:cNvPr>
          <p:cNvSpPr/>
          <p:nvPr/>
        </p:nvSpPr>
        <p:spPr bwMode="auto">
          <a:xfrm>
            <a:off x="9162221" y="2576000"/>
            <a:ext cx="1718588" cy="712631"/>
          </a:xfrm>
          <a:prstGeom prst="roundRect">
            <a:avLst>
              <a:gd name="adj" fmla="val 12251"/>
            </a:avLst>
          </a:prstGeom>
          <a:noFill/>
          <a:ln w="15875" cap="rnd">
            <a:solidFill>
              <a:srgbClr val="4FE4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2">
            <a:extLst>
              <a:ext uri="{FF2B5EF4-FFF2-40B4-BE49-F238E27FC236}">
                <a16:creationId xmlns:a16="http://schemas.microsoft.com/office/drawing/2014/main" id="{41FFFDF4-7DA6-410D-81AF-1B39563167FA}"/>
              </a:ext>
            </a:extLst>
          </p:cNvPr>
          <p:cNvSpPr/>
          <p:nvPr/>
        </p:nvSpPr>
        <p:spPr bwMode="auto">
          <a:xfrm>
            <a:off x="9157939" y="3418913"/>
            <a:ext cx="1718588" cy="712631"/>
          </a:xfrm>
          <a:prstGeom prst="roundRect">
            <a:avLst>
              <a:gd name="adj" fmla="val 12251"/>
            </a:avLst>
          </a:prstGeom>
          <a:noFill/>
          <a:ln w="15875" cap="rnd">
            <a:solidFill>
              <a:srgbClr val="4FE4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31B00FA8-52CB-4CEA-8CA1-2670DD0F83EC}"/>
              </a:ext>
            </a:extLst>
          </p:cNvPr>
          <p:cNvGrpSpPr/>
          <p:nvPr/>
        </p:nvGrpSpPr>
        <p:grpSpPr>
          <a:xfrm>
            <a:off x="10108486" y="2635886"/>
            <a:ext cx="545569" cy="657714"/>
            <a:chOff x="5838027" y="1368184"/>
            <a:chExt cx="1187134" cy="1431157"/>
          </a:xfrm>
        </p:grpSpPr>
        <p:sp>
          <p:nvSpPr>
            <p:cNvPr id="50" name="Freeform: Shape 16">
              <a:extLst>
                <a:ext uri="{FF2B5EF4-FFF2-40B4-BE49-F238E27FC236}">
                  <a16:creationId xmlns:a16="http://schemas.microsoft.com/office/drawing/2014/main" id="{9FFD8A7A-5048-4653-A249-345DA65CA0BE}"/>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Shape 17">
              <a:extLst>
                <a:ext uri="{FF2B5EF4-FFF2-40B4-BE49-F238E27FC236}">
                  <a16:creationId xmlns:a16="http://schemas.microsoft.com/office/drawing/2014/main" id="{5A88D150-FB2A-4D31-AB6E-3979A5428C99}"/>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Shape 18">
              <a:extLst>
                <a:ext uri="{FF2B5EF4-FFF2-40B4-BE49-F238E27FC236}">
                  <a16:creationId xmlns:a16="http://schemas.microsoft.com/office/drawing/2014/main" id="{D281110F-CCCA-45CC-8566-058D922B3AC2}"/>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Shape 19">
              <a:extLst>
                <a:ext uri="{FF2B5EF4-FFF2-40B4-BE49-F238E27FC236}">
                  <a16:creationId xmlns:a16="http://schemas.microsoft.com/office/drawing/2014/main" id="{C4DF2B99-A9B0-40E8-9B3E-ACC58427A117}"/>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C747D891-6307-49E9-9E60-2356A591A304}"/>
              </a:ext>
            </a:extLst>
          </p:cNvPr>
          <p:cNvGrpSpPr/>
          <p:nvPr/>
        </p:nvGrpSpPr>
        <p:grpSpPr>
          <a:xfrm>
            <a:off x="9336341" y="3489334"/>
            <a:ext cx="545569" cy="657714"/>
            <a:chOff x="5838027" y="1368184"/>
            <a:chExt cx="1187134" cy="1431157"/>
          </a:xfrm>
        </p:grpSpPr>
        <p:sp>
          <p:nvSpPr>
            <p:cNvPr id="55" name="Freeform: Shape 16">
              <a:extLst>
                <a:ext uri="{FF2B5EF4-FFF2-40B4-BE49-F238E27FC236}">
                  <a16:creationId xmlns:a16="http://schemas.microsoft.com/office/drawing/2014/main" id="{466D3234-4DC1-43CF-8DC6-919AD37D9A0D}"/>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17">
              <a:extLst>
                <a:ext uri="{FF2B5EF4-FFF2-40B4-BE49-F238E27FC236}">
                  <a16:creationId xmlns:a16="http://schemas.microsoft.com/office/drawing/2014/main" id="{9EF26B0E-DD8E-401E-A02F-628CBB58F109}"/>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18">
              <a:extLst>
                <a:ext uri="{FF2B5EF4-FFF2-40B4-BE49-F238E27FC236}">
                  <a16:creationId xmlns:a16="http://schemas.microsoft.com/office/drawing/2014/main" id="{476F5E2E-E0CA-47A3-B246-B93D8CA59D28}"/>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19">
              <a:extLst>
                <a:ext uri="{FF2B5EF4-FFF2-40B4-BE49-F238E27FC236}">
                  <a16:creationId xmlns:a16="http://schemas.microsoft.com/office/drawing/2014/main" id="{C0C9F7D0-6A50-49F8-B937-0F9CA36005A2}"/>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DAEF4AE-6299-4F85-9C44-46E4EC844599}"/>
              </a:ext>
            </a:extLst>
          </p:cNvPr>
          <p:cNvGrpSpPr/>
          <p:nvPr/>
        </p:nvGrpSpPr>
        <p:grpSpPr>
          <a:xfrm>
            <a:off x="10112984" y="3460080"/>
            <a:ext cx="545569" cy="657714"/>
            <a:chOff x="5838027" y="1368184"/>
            <a:chExt cx="1187134" cy="1431157"/>
          </a:xfrm>
        </p:grpSpPr>
        <p:sp>
          <p:nvSpPr>
            <p:cNvPr id="60" name="Freeform: Shape 16">
              <a:extLst>
                <a:ext uri="{FF2B5EF4-FFF2-40B4-BE49-F238E27FC236}">
                  <a16:creationId xmlns:a16="http://schemas.microsoft.com/office/drawing/2014/main" id="{69501D4E-55BB-4042-88FE-2B858F33E4D1}"/>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17">
              <a:extLst>
                <a:ext uri="{FF2B5EF4-FFF2-40B4-BE49-F238E27FC236}">
                  <a16:creationId xmlns:a16="http://schemas.microsoft.com/office/drawing/2014/main" id="{46353CC8-0C03-4FE7-AE7D-EFE6998E5295}"/>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18">
              <a:extLst>
                <a:ext uri="{FF2B5EF4-FFF2-40B4-BE49-F238E27FC236}">
                  <a16:creationId xmlns:a16="http://schemas.microsoft.com/office/drawing/2014/main" id="{4F08E2B7-33AF-41BF-8EFB-9B3204DDD234}"/>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19">
              <a:extLst>
                <a:ext uri="{FF2B5EF4-FFF2-40B4-BE49-F238E27FC236}">
                  <a16:creationId xmlns:a16="http://schemas.microsoft.com/office/drawing/2014/main" id="{C595B753-8EA0-4513-BA1E-DC919EB08198}"/>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 name="TextBox 9">
            <a:extLst>
              <a:ext uri="{FF2B5EF4-FFF2-40B4-BE49-F238E27FC236}">
                <a16:creationId xmlns:a16="http://schemas.microsoft.com/office/drawing/2014/main" id="{44B28B68-6CFA-46C1-9CF3-545E365C8ECB}"/>
              </a:ext>
            </a:extLst>
          </p:cNvPr>
          <p:cNvSpPr txBox="1"/>
          <p:nvPr/>
        </p:nvSpPr>
        <p:spPr>
          <a:xfrm>
            <a:off x="10935586" y="2770357"/>
            <a:ext cx="80032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Zone 1</a:t>
            </a:r>
          </a:p>
        </p:txBody>
      </p:sp>
      <p:sp>
        <p:nvSpPr>
          <p:cNvPr id="64" name="TextBox 63">
            <a:extLst>
              <a:ext uri="{FF2B5EF4-FFF2-40B4-BE49-F238E27FC236}">
                <a16:creationId xmlns:a16="http://schemas.microsoft.com/office/drawing/2014/main" id="{0069F37C-E626-4B75-A764-B5738DA4E3D3}"/>
              </a:ext>
            </a:extLst>
          </p:cNvPr>
          <p:cNvSpPr txBox="1"/>
          <p:nvPr/>
        </p:nvSpPr>
        <p:spPr>
          <a:xfrm>
            <a:off x="10935586" y="3565344"/>
            <a:ext cx="80032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Zone 2</a:t>
            </a:r>
          </a:p>
        </p:txBody>
      </p:sp>
    </p:spTree>
    <p:extLst>
      <p:ext uri="{BB962C8B-B14F-4D97-AF65-F5344CB8AC3E}">
        <p14:creationId xmlns:p14="http://schemas.microsoft.com/office/powerpoint/2010/main" val="1524770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6" grpId="0" animBg="1"/>
      <p:bldP spid="31" grpId="0" animBg="1"/>
      <p:bldP spid="42" grpId="0" animBg="1"/>
      <p:bldP spid="47" grpId="0" animBg="1"/>
      <p:bldP spid="48" grpId="0" animBg="1"/>
      <p:bldP spid="10" grpId="0"/>
      <p:bldP spid="6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592D-11D6-CE49-912F-D06D74CBAFDD}"/>
              </a:ext>
            </a:extLst>
          </p:cNvPr>
          <p:cNvSpPr>
            <a:spLocks noGrp="1"/>
          </p:cNvSpPr>
          <p:nvPr>
            <p:ph type="title"/>
          </p:nvPr>
        </p:nvSpPr>
        <p:spPr/>
        <p:txBody>
          <a:bodyPr/>
          <a:lstStyle/>
          <a:p>
            <a:r>
              <a:rPr lang="en-US"/>
              <a:t>Our Application – with AZs</a:t>
            </a:r>
          </a:p>
        </p:txBody>
      </p:sp>
      <p:grpSp>
        <p:nvGrpSpPr>
          <p:cNvPr id="9" name="Group 8">
            <a:extLst>
              <a:ext uri="{FF2B5EF4-FFF2-40B4-BE49-F238E27FC236}">
                <a16:creationId xmlns:a16="http://schemas.microsoft.com/office/drawing/2014/main" id="{8750745B-6A35-4748-A15B-C39E18243197}"/>
              </a:ext>
            </a:extLst>
          </p:cNvPr>
          <p:cNvGrpSpPr/>
          <p:nvPr/>
        </p:nvGrpSpPr>
        <p:grpSpPr>
          <a:xfrm>
            <a:off x="4382158" y="3219963"/>
            <a:ext cx="893479" cy="876360"/>
            <a:chOff x="7178767" y="1360961"/>
            <a:chExt cx="893479" cy="876360"/>
          </a:xfrm>
        </p:grpSpPr>
        <p:pic>
          <p:nvPicPr>
            <p:cNvPr id="10" name="Immagine 21">
              <a:extLst>
                <a:ext uri="{FF2B5EF4-FFF2-40B4-BE49-F238E27FC236}">
                  <a16:creationId xmlns:a16="http://schemas.microsoft.com/office/drawing/2014/main" id="{BE5DD038-7FA9-824A-8D3B-5D397950D730}"/>
                </a:ext>
              </a:extLst>
            </p:cNvPr>
            <p:cNvPicPr>
              <a:picLocks noChangeAspect="1"/>
            </p:cNvPicPr>
            <p:nvPr/>
          </p:nvPicPr>
          <p:blipFill>
            <a:blip r:embed="rId4"/>
            <a:stretch>
              <a:fillRect/>
            </a:stretch>
          </p:blipFill>
          <p:spPr>
            <a:xfrm>
              <a:off x="7196302" y="1360961"/>
              <a:ext cx="647700" cy="476250"/>
            </a:xfrm>
            <a:prstGeom prst="rect">
              <a:avLst/>
            </a:prstGeom>
          </p:spPr>
        </p:pic>
        <p:sp>
          <p:nvSpPr>
            <p:cNvPr id="11" name="CasellaDiTesto 32">
              <a:extLst>
                <a:ext uri="{FF2B5EF4-FFF2-40B4-BE49-F238E27FC236}">
                  <a16:creationId xmlns:a16="http://schemas.microsoft.com/office/drawing/2014/main" id="{3916E395-3F04-9F48-9FBA-793B6DCC2F79}"/>
                </a:ext>
              </a:extLst>
            </p:cNvPr>
            <p:cNvSpPr txBox="1"/>
            <p:nvPr/>
          </p:nvSpPr>
          <p:spPr>
            <a:xfrm>
              <a:off x="7178767" y="1837211"/>
              <a:ext cx="89347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Load</a:t>
              </a:r>
              <a:r>
                <a:rPr lang="it-IT" sz="1000" dirty="0">
                  <a:solidFill>
                    <a:srgbClr val="000000"/>
                  </a:solidFill>
                  <a:latin typeface="Segoe UI"/>
                </a:rPr>
                <a:t>b</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alancer</a:t>
              </a:r>
              <a:endParaRPr kumimoji="0" lang="it-IT" sz="10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2" name="Rettangolo 60">
            <a:extLst>
              <a:ext uri="{FF2B5EF4-FFF2-40B4-BE49-F238E27FC236}">
                <a16:creationId xmlns:a16="http://schemas.microsoft.com/office/drawing/2014/main" id="{75B6C2EC-32EB-604E-A2B8-F3D811EA710D}"/>
              </a:ext>
            </a:extLst>
          </p:cNvPr>
          <p:cNvSpPr/>
          <p:nvPr/>
        </p:nvSpPr>
        <p:spPr>
          <a:xfrm>
            <a:off x="3948256" y="2020637"/>
            <a:ext cx="4825082" cy="3135112"/>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8" name="Connettore diritto 5">
            <a:extLst>
              <a:ext uri="{FF2B5EF4-FFF2-40B4-BE49-F238E27FC236}">
                <a16:creationId xmlns:a16="http://schemas.microsoft.com/office/drawing/2014/main" id="{E77B57A9-D0BA-C048-9BE7-EA4FED7A1B09}"/>
              </a:ext>
            </a:extLst>
          </p:cNvPr>
          <p:cNvCxnSpPr>
            <a:cxnSpLocks/>
          </p:cNvCxnSpPr>
          <p:nvPr/>
        </p:nvCxnSpPr>
        <p:spPr>
          <a:xfrm>
            <a:off x="5849568" y="2049832"/>
            <a:ext cx="31011" cy="3111927"/>
          </a:xfrm>
          <a:prstGeom prst="line">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pic>
        <p:nvPicPr>
          <p:cNvPr id="59" name="Graphic 58">
            <a:extLst>
              <a:ext uri="{FF2B5EF4-FFF2-40B4-BE49-F238E27FC236}">
                <a16:creationId xmlns:a16="http://schemas.microsoft.com/office/drawing/2014/main" id="{DD4D065D-3891-2741-BD99-3008E862A8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72024" y="1964024"/>
            <a:ext cx="469900" cy="469900"/>
          </a:xfrm>
          <a:prstGeom prst="rect">
            <a:avLst/>
          </a:prstGeom>
        </p:spPr>
      </p:pic>
      <p:sp>
        <p:nvSpPr>
          <p:cNvPr id="78" name="TextBox 77">
            <a:extLst>
              <a:ext uri="{FF2B5EF4-FFF2-40B4-BE49-F238E27FC236}">
                <a16:creationId xmlns:a16="http://schemas.microsoft.com/office/drawing/2014/main" id="{5AE558F6-E790-CA40-A503-3F04A569B7CA}"/>
              </a:ext>
            </a:extLst>
          </p:cNvPr>
          <p:cNvSpPr txBox="1"/>
          <p:nvPr/>
        </p:nvSpPr>
        <p:spPr>
          <a:xfrm>
            <a:off x="7081850" y="4876090"/>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79" name="TextBox 78">
            <a:extLst>
              <a:ext uri="{FF2B5EF4-FFF2-40B4-BE49-F238E27FC236}">
                <a16:creationId xmlns:a16="http://schemas.microsoft.com/office/drawing/2014/main" id="{8B0DAA8D-F8D2-1B48-B751-201F469B0B2A}"/>
              </a:ext>
            </a:extLst>
          </p:cNvPr>
          <p:cNvSpPr txBox="1"/>
          <p:nvPr/>
        </p:nvSpPr>
        <p:spPr>
          <a:xfrm>
            <a:off x="7823040" y="485724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Mysql</a:t>
            </a: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Database</a:t>
            </a:r>
          </a:p>
        </p:txBody>
      </p:sp>
      <p:cxnSp>
        <p:nvCxnSpPr>
          <p:cNvPr id="83" name="Straight Arrow Connector 82">
            <a:extLst>
              <a:ext uri="{FF2B5EF4-FFF2-40B4-BE49-F238E27FC236}">
                <a16:creationId xmlns:a16="http://schemas.microsoft.com/office/drawing/2014/main" id="{2279E1D0-0E4B-E144-A9C7-3BE61657DFDF}"/>
              </a:ext>
            </a:extLst>
          </p:cNvPr>
          <p:cNvCxnSpPr>
            <a:cxnSpLocks/>
            <a:stCxn id="10" idx="3"/>
          </p:cNvCxnSpPr>
          <p:nvPr/>
        </p:nvCxnSpPr>
        <p:spPr>
          <a:xfrm>
            <a:off x="5047393" y="3458088"/>
            <a:ext cx="80217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4CE752BE-4F79-E64C-A13C-E7AAA2EBC12A}"/>
              </a:ext>
            </a:extLst>
          </p:cNvPr>
          <p:cNvGrpSpPr/>
          <p:nvPr/>
        </p:nvGrpSpPr>
        <p:grpSpPr>
          <a:xfrm>
            <a:off x="1986074" y="3156040"/>
            <a:ext cx="963619" cy="604096"/>
            <a:chOff x="1337972" y="3353727"/>
            <a:chExt cx="963619" cy="604096"/>
          </a:xfrm>
        </p:grpSpPr>
        <p:pic>
          <p:nvPicPr>
            <p:cNvPr id="87" name="Graphic 86">
              <a:extLst>
                <a:ext uri="{FF2B5EF4-FFF2-40B4-BE49-F238E27FC236}">
                  <a16:creationId xmlns:a16="http://schemas.microsoft.com/office/drawing/2014/main" id="{0323886B-B1A5-3848-90E3-A189C1D7E78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337972" y="3353727"/>
              <a:ext cx="716939" cy="553998"/>
            </a:xfrm>
            <a:prstGeom prst="rect">
              <a:avLst/>
            </a:prstGeom>
          </p:spPr>
        </p:pic>
        <p:sp>
          <p:nvSpPr>
            <p:cNvPr id="88" name="TextBox 87">
              <a:extLst>
                <a:ext uri="{FF2B5EF4-FFF2-40B4-BE49-F238E27FC236}">
                  <a16:creationId xmlns:a16="http://schemas.microsoft.com/office/drawing/2014/main" id="{1A9E3B91-9A13-9B49-A79D-D4189751830C}"/>
                </a:ext>
              </a:extLst>
            </p:cNvPr>
            <p:cNvSpPr txBox="1"/>
            <p:nvPr/>
          </p:nvSpPr>
          <p:spPr>
            <a:xfrm>
              <a:off x="1436399" y="383471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Client App</a:t>
              </a:r>
            </a:p>
          </p:txBody>
        </p:sp>
      </p:grpSp>
      <p:cxnSp>
        <p:nvCxnSpPr>
          <p:cNvPr id="94" name="Straight Arrow Connector 93">
            <a:extLst>
              <a:ext uri="{FF2B5EF4-FFF2-40B4-BE49-F238E27FC236}">
                <a16:creationId xmlns:a16="http://schemas.microsoft.com/office/drawing/2014/main" id="{61BF9986-575F-A045-9A19-9AD56DC50C4F}"/>
              </a:ext>
            </a:extLst>
          </p:cNvPr>
          <p:cNvCxnSpPr>
            <a:cxnSpLocks/>
          </p:cNvCxnSpPr>
          <p:nvPr/>
        </p:nvCxnSpPr>
        <p:spPr>
          <a:xfrm>
            <a:off x="2703013" y="3433039"/>
            <a:ext cx="1245243" cy="35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77518E37-5ECA-334A-94E4-775B23600DDD}"/>
              </a:ext>
            </a:extLst>
          </p:cNvPr>
          <p:cNvSpPr/>
          <p:nvPr/>
        </p:nvSpPr>
        <p:spPr bwMode="auto">
          <a:xfrm>
            <a:off x="5988205" y="2433924"/>
            <a:ext cx="2687444" cy="2584125"/>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EA302933-77C4-5C4E-85D8-C4B5C0618F29}"/>
              </a:ext>
            </a:extLst>
          </p:cNvPr>
          <p:cNvSpPr txBox="1"/>
          <p:nvPr/>
        </p:nvSpPr>
        <p:spPr>
          <a:xfrm>
            <a:off x="5988205" y="2207494"/>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sp>
        <p:nvSpPr>
          <p:cNvPr id="98" name="Rectangle 97">
            <a:extLst>
              <a:ext uri="{FF2B5EF4-FFF2-40B4-BE49-F238E27FC236}">
                <a16:creationId xmlns:a16="http://schemas.microsoft.com/office/drawing/2014/main" id="{154A9C12-B1B5-8048-84D8-726A445DA613}"/>
              </a:ext>
            </a:extLst>
          </p:cNvPr>
          <p:cNvSpPr/>
          <p:nvPr/>
        </p:nvSpPr>
        <p:spPr bwMode="auto">
          <a:xfrm>
            <a:off x="3757961" y="1773044"/>
            <a:ext cx="6815280" cy="370220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620C0815-6640-DE45-A8AC-5B77AC45A504}"/>
              </a:ext>
            </a:extLst>
          </p:cNvPr>
          <p:cNvSpPr txBox="1"/>
          <p:nvPr/>
        </p:nvSpPr>
        <p:spPr>
          <a:xfrm>
            <a:off x="3757961" y="1526136"/>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1</a:t>
            </a:r>
          </a:p>
        </p:txBody>
      </p:sp>
      <p:pic>
        <p:nvPicPr>
          <p:cNvPr id="3" name="Graphic 3">
            <a:extLst>
              <a:ext uri="{FF2B5EF4-FFF2-40B4-BE49-F238E27FC236}">
                <a16:creationId xmlns:a16="http://schemas.microsoft.com/office/drawing/2014/main" id="{3A5020E8-8518-41BB-BD4E-860ABFB048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67022" y="3252507"/>
            <a:ext cx="476250" cy="476250"/>
          </a:xfrm>
          <a:prstGeom prst="rect">
            <a:avLst/>
          </a:prstGeom>
        </p:spPr>
      </p:pic>
      <p:sp>
        <p:nvSpPr>
          <p:cNvPr id="35" name="TextBox 34">
            <a:extLst>
              <a:ext uri="{FF2B5EF4-FFF2-40B4-BE49-F238E27FC236}">
                <a16:creationId xmlns:a16="http://schemas.microsoft.com/office/drawing/2014/main" id="{0EE323EB-433C-4287-9ED7-9ECC234AC4F4}"/>
              </a:ext>
            </a:extLst>
          </p:cNvPr>
          <p:cNvSpPr txBox="1"/>
          <p:nvPr/>
        </p:nvSpPr>
        <p:spPr>
          <a:xfrm>
            <a:off x="9514528" y="3758917"/>
            <a:ext cx="865192" cy="12311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region1-acr</a:t>
            </a:r>
          </a:p>
        </p:txBody>
      </p:sp>
      <p:cxnSp>
        <p:nvCxnSpPr>
          <p:cNvPr id="36" name="Straight Arrow Connector 35">
            <a:extLst>
              <a:ext uri="{FF2B5EF4-FFF2-40B4-BE49-F238E27FC236}">
                <a16:creationId xmlns:a16="http://schemas.microsoft.com/office/drawing/2014/main" id="{F36008AA-F348-47B3-ACA4-880B2F91015F}"/>
              </a:ext>
            </a:extLst>
          </p:cNvPr>
          <p:cNvCxnSpPr>
            <a:cxnSpLocks/>
          </p:cNvCxnSpPr>
          <p:nvPr/>
        </p:nvCxnSpPr>
        <p:spPr>
          <a:xfrm flipH="1" flipV="1">
            <a:off x="8798503" y="3601488"/>
            <a:ext cx="73599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D362462-8A3B-1348-85ED-3E6EE14286B1}"/>
              </a:ext>
            </a:extLst>
          </p:cNvPr>
          <p:cNvCxnSpPr/>
          <p:nvPr/>
        </p:nvCxnSpPr>
        <p:spPr>
          <a:xfrm>
            <a:off x="5963040" y="3219963"/>
            <a:ext cx="271260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EF28F71-A743-6541-B479-93E95466805A}"/>
              </a:ext>
            </a:extLst>
          </p:cNvPr>
          <p:cNvCxnSpPr/>
          <p:nvPr/>
        </p:nvCxnSpPr>
        <p:spPr>
          <a:xfrm>
            <a:off x="5988205" y="4096323"/>
            <a:ext cx="271260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751497C-B8F0-2145-9331-FB12FE055656}"/>
              </a:ext>
            </a:extLst>
          </p:cNvPr>
          <p:cNvGrpSpPr/>
          <p:nvPr/>
        </p:nvGrpSpPr>
        <p:grpSpPr>
          <a:xfrm>
            <a:off x="7021689" y="2562578"/>
            <a:ext cx="1384995" cy="508000"/>
            <a:chOff x="7021689" y="2562578"/>
            <a:chExt cx="1384995" cy="508000"/>
          </a:xfrm>
        </p:grpSpPr>
        <p:pic>
          <p:nvPicPr>
            <p:cNvPr id="68" name="Immagine 11">
              <a:extLst>
                <a:ext uri="{FF2B5EF4-FFF2-40B4-BE49-F238E27FC236}">
                  <a16:creationId xmlns:a16="http://schemas.microsoft.com/office/drawing/2014/main" id="{B798C38D-5213-0F43-8752-998C433666A9}"/>
                </a:ext>
              </a:extLst>
            </p:cNvPr>
            <p:cNvPicPr>
              <a:picLocks noChangeAspect="1"/>
            </p:cNvPicPr>
            <p:nvPr/>
          </p:nvPicPr>
          <p:blipFill>
            <a:blip r:embed="rId11"/>
            <a:stretch>
              <a:fillRect/>
            </a:stretch>
          </p:blipFill>
          <p:spPr>
            <a:xfrm>
              <a:off x="7158195" y="2680794"/>
              <a:ext cx="322297" cy="292300"/>
            </a:xfrm>
            <a:prstGeom prst="rect">
              <a:avLst/>
            </a:prstGeom>
          </p:spPr>
        </p:pic>
        <p:sp>
          <p:nvSpPr>
            <p:cNvPr id="6" name="Rectangle 5">
              <a:extLst>
                <a:ext uri="{FF2B5EF4-FFF2-40B4-BE49-F238E27FC236}">
                  <a16:creationId xmlns:a16="http://schemas.microsoft.com/office/drawing/2014/main" id="{09E3DB9A-8755-A64E-8DE8-49D06F14E1AD}"/>
                </a:ext>
              </a:extLst>
            </p:cNvPr>
            <p:cNvSpPr/>
            <p:nvPr/>
          </p:nvSpPr>
          <p:spPr bwMode="auto">
            <a:xfrm>
              <a:off x="7021689" y="2562578"/>
              <a:ext cx="1384995" cy="5080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Immagine 11">
              <a:extLst>
                <a:ext uri="{FF2B5EF4-FFF2-40B4-BE49-F238E27FC236}">
                  <a16:creationId xmlns:a16="http://schemas.microsoft.com/office/drawing/2014/main" id="{317516D6-412F-6641-87C2-4771782268CF}"/>
                </a:ext>
              </a:extLst>
            </p:cNvPr>
            <p:cNvPicPr>
              <a:picLocks noChangeAspect="1"/>
            </p:cNvPicPr>
            <p:nvPr/>
          </p:nvPicPr>
          <p:blipFill>
            <a:blip r:embed="rId11"/>
            <a:stretch>
              <a:fillRect/>
            </a:stretch>
          </p:blipFill>
          <p:spPr>
            <a:xfrm>
              <a:off x="7904612" y="2673597"/>
              <a:ext cx="322297" cy="292300"/>
            </a:xfrm>
            <a:prstGeom prst="rect">
              <a:avLst/>
            </a:prstGeom>
          </p:spPr>
        </p:pic>
      </p:grpSp>
      <p:grpSp>
        <p:nvGrpSpPr>
          <p:cNvPr id="42" name="Group 41">
            <a:extLst>
              <a:ext uri="{FF2B5EF4-FFF2-40B4-BE49-F238E27FC236}">
                <a16:creationId xmlns:a16="http://schemas.microsoft.com/office/drawing/2014/main" id="{06061C91-0572-8D4C-B007-3A77ECE49B8F}"/>
              </a:ext>
            </a:extLst>
          </p:cNvPr>
          <p:cNvGrpSpPr/>
          <p:nvPr/>
        </p:nvGrpSpPr>
        <p:grpSpPr>
          <a:xfrm>
            <a:off x="7021689" y="4227777"/>
            <a:ext cx="1384995" cy="508000"/>
            <a:chOff x="7021689" y="2562578"/>
            <a:chExt cx="1384995" cy="508000"/>
          </a:xfrm>
        </p:grpSpPr>
        <p:pic>
          <p:nvPicPr>
            <p:cNvPr id="43" name="Immagine 11">
              <a:extLst>
                <a:ext uri="{FF2B5EF4-FFF2-40B4-BE49-F238E27FC236}">
                  <a16:creationId xmlns:a16="http://schemas.microsoft.com/office/drawing/2014/main" id="{AE4F30CA-FA1C-E045-99CD-F2F9F9538757}"/>
                </a:ext>
              </a:extLst>
            </p:cNvPr>
            <p:cNvPicPr>
              <a:picLocks noChangeAspect="1"/>
            </p:cNvPicPr>
            <p:nvPr/>
          </p:nvPicPr>
          <p:blipFill>
            <a:blip r:embed="rId11"/>
            <a:stretch>
              <a:fillRect/>
            </a:stretch>
          </p:blipFill>
          <p:spPr>
            <a:xfrm>
              <a:off x="7158195" y="2680794"/>
              <a:ext cx="322297" cy="292300"/>
            </a:xfrm>
            <a:prstGeom prst="rect">
              <a:avLst/>
            </a:prstGeom>
          </p:spPr>
        </p:pic>
        <p:sp>
          <p:nvSpPr>
            <p:cNvPr id="44" name="Rectangle 43">
              <a:extLst>
                <a:ext uri="{FF2B5EF4-FFF2-40B4-BE49-F238E27FC236}">
                  <a16:creationId xmlns:a16="http://schemas.microsoft.com/office/drawing/2014/main" id="{15F1655C-5118-454F-954F-86BBCB73D67A}"/>
                </a:ext>
              </a:extLst>
            </p:cNvPr>
            <p:cNvSpPr/>
            <p:nvPr/>
          </p:nvSpPr>
          <p:spPr bwMode="auto">
            <a:xfrm>
              <a:off x="7021689" y="2562578"/>
              <a:ext cx="1384995" cy="5080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5" name="Immagine 11">
              <a:extLst>
                <a:ext uri="{FF2B5EF4-FFF2-40B4-BE49-F238E27FC236}">
                  <a16:creationId xmlns:a16="http://schemas.microsoft.com/office/drawing/2014/main" id="{A7119E88-00F2-5442-AD71-CD598823BB1E}"/>
                </a:ext>
              </a:extLst>
            </p:cNvPr>
            <p:cNvPicPr>
              <a:picLocks noChangeAspect="1"/>
            </p:cNvPicPr>
            <p:nvPr/>
          </p:nvPicPr>
          <p:blipFill>
            <a:blip r:embed="rId11"/>
            <a:stretch>
              <a:fillRect/>
            </a:stretch>
          </p:blipFill>
          <p:spPr>
            <a:xfrm>
              <a:off x="7904612" y="2673597"/>
              <a:ext cx="322297" cy="292300"/>
            </a:xfrm>
            <a:prstGeom prst="rect">
              <a:avLst/>
            </a:prstGeom>
          </p:spPr>
        </p:pic>
      </p:grpSp>
      <p:grpSp>
        <p:nvGrpSpPr>
          <p:cNvPr id="46" name="Group 45">
            <a:extLst>
              <a:ext uri="{FF2B5EF4-FFF2-40B4-BE49-F238E27FC236}">
                <a16:creationId xmlns:a16="http://schemas.microsoft.com/office/drawing/2014/main" id="{4699B835-49B8-B942-AC9A-B197594B27ED}"/>
              </a:ext>
            </a:extLst>
          </p:cNvPr>
          <p:cNvGrpSpPr/>
          <p:nvPr/>
        </p:nvGrpSpPr>
        <p:grpSpPr>
          <a:xfrm>
            <a:off x="7027362" y="3449642"/>
            <a:ext cx="1384995" cy="508000"/>
            <a:chOff x="7021689" y="2562578"/>
            <a:chExt cx="1384995" cy="508000"/>
          </a:xfrm>
        </p:grpSpPr>
        <p:pic>
          <p:nvPicPr>
            <p:cNvPr id="47" name="Immagine 11">
              <a:extLst>
                <a:ext uri="{FF2B5EF4-FFF2-40B4-BE49-F238E27FC236}">
                  <a16:creationId xmlns:a16="http://schemas.microsoft.com/office/drawing/2014/main" id="{54F21F76-880A-1F4D-A7EB-23BB1B560C1B}"/>
                </a:ext>
              </a:extLst>
            </p:cNvPr>
            <p:cNvPicPr>
              <a:picLocks noChangeAspect="1"/>
            </p:cNvPicPr>
            <p:nvPr/>
          </p:nvPicPr>
          <p:blipFill>
            <a:blip r:embed="rId11"/>
            <a:stretch>
              <a:fillRect/>
            </a:stretch>
          </p:blipFill>
          <p:spPr>
            <a:xfrm>
              <a:off x="7158195" y="2680794"/>
              <a:ext cx="322297" cy="292300"/>
            </a:xfrm>
            <a:prstGeom prst="rect">
              <a:avLst/>
            </a:prstGeom>
          </p:spPr>
        </p:pic>
        <p:sp>
          <p:nvSpPr>
            <p:cNvPr id="48" name="Rectangle 47">
              <a:extLst>
                <a:ext uri="{FF2B5EF4-FFF2-40B4-BE49-F238E27FC236}">
                  <a16:creationId xmlns:a16="http://schemas.microsoft.com/office/drawing/2014/main" id="{F3058E8C-1059-C24F-B918-EB6E715563C2}"/>
                </a:ext>
              </a:extLst>
            </p:cNvPr>
            <p:cNvSpPr/>
            <p:nvPr/>
          </p:nvSpPr>
          <p:spPr bwMode="auto">
            <a:xfrm>
              <a:off x="7021689" y="2562578"/>
              <a:ext cx="1384995" cy="5080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Immagine 11">
              <a:extLst>
                <a:ext uri="{FF2B5EF4-FFF2-40B4-BE49-F238E27FC236}">
                  <a16:creationId xmlns:a16="http://schemas.microsoft.com/office/drawing/2014/main" id="{21FB6C2B-797B-D945-88D5-10C3A02614EC}"/>
                </a:ext>
              </a:extLst>
            </p:cNvPr>
            <p:cNvPicPr>
              <a:picLocks noChangeAspect="1"/>
            </p:cNvPicPr>
            <p:nvPr/>
          </p:nvPicPr>
          <p:blipFill>
            <a:blip r:embed="rId11"/>
            <a:stretch>
              <a:fillRect/>
            </a:stretch>
          </p:blipFill>
          <p:spPr>
            <a:xfrm>
              <a:off x="7904612" y="2673597"/>
              <a:ext cx="322297" cy="292300"/>
            </a:xfrm>
            <a:prstGeom prst="rect">
              <a:avLst/>
            </a:prstGeom>
          </p:spPr>
        </p:pic>
      </p:grpSp>
      <p:sp>
        <p:nvSpPr>
          <p:cNvPr id="8" name="Oval 7">
            <a:extLst>
              <a:ext uri="{FF2B5EF4-FFF2-40B4-BE49-F238E27FC236}">
                <a16:creationId xmlns:a16="http://schemas.microsoft.com/office/drawing/2014/main" id="{E47E13CD-8EC8-1848-84A3-C47570F26E12}"/>
              </a:ext>
            </a:extLst>
          </p:cNvPr>
          <p:cNvSpPr/>
          <p:nvPr/>
        </p:nvSpPr>
        <p:spPr bwMode="auto">
          <a:xfrm>
            <a:off x="7009106" y="2562578"/>
            <a:ext cx="610894" cy="2173199"/>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D1BAD674-7ECC-A546-AB05-E8A5ED2C7A98}"/>
              </a:ext>
            </a:extLst>
          </p:cNvPr>
          <p:cNvSpPr/>
          <p:nvPr/>
        </p:nvSpPr>
        <p:spPr bwMode="auto">
          <a:xfrm>
            <a:off x="7759822" y="2568221"/>
            <a:ext cx="610894" cy="2173199"/>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303A5053-C830-7345-A432-8FB94E44C34D}"/>
              </a:ext>
            </a:extLst>
          </p:cNvPr>
          <p:cNvSpPr txBox="1"/>
          <p:nvPr/>
        </p:nvSpPr>
        <p:spPr>
          <a:xfrm>
            <a:off x="6049036" y="2517462"/>
            <a:ext cx="23146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AZ1</a:t>
            </a:r>
          </a:p>
        </p:txBody>
      </p:sp>
      <p:sp>
        <p:nvSpPr>
          <p:cNvPr id="53" name="TextBox 52">
            <a:extLst>
              <a:ext uri="{FF2B5EF4-FFF2-40B4-BE49-F238E27FC236}">
                <a16:creationId xmlns:a16="http://schemas.microsoft.com/office/drawing/2014/main" id="{023F2A54-0BA9-544D-B968-A82D1149C70E}"/>
              </a:ext>
            </a:extLst>
          </p:cNvPr>
          <p:cNvSpPr txBox="1"/>
          <p:nvPr/>
        </p:nvSpPr>
        <p:spPr>
          <a:xfrm>
            <a:off x="6649254" y="2987990"/>
            <a:ext cx="33079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Node1</a:t>
            </a:r>
          </a:p>
        </p:txBody>
      </p:sp>
      <p:sp>
        <p:nvSpPr>
          <p:cNvPr id="54" name="TextBox 53">
            <a:extLst>
              <a:ext uri="{FF2B5EF4-FFF2-40B4-BE49-F238E27FC236}">
                <a16:creationId xmlns:a16="http://schemas.microsoft.com/office/drawing/2014/main" id="{2634130D-778B-DE40-96ED-609F14924F47}"/>
              </a:ext>
            </a:extLst>
          </p:cNvPr>
          <p:cNvSpPr txBox="1"/>
          <p:nvPr/>
        </p:nvSpPr>
        <p:spPr>
          <a:xfrm>
            <a:off x="6016827" y="4147915"/>
            <a:ext cx="23146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AZ3</a:t>
            </a:r>
          </a:p>
        </p:txBody>
      </p:sp>
      <p:sp>
        <p:nvSpPr>
          <p:cNvPr id="55" name="TextBox 54">
            <a:extLst>
              <a:ext uri="{FF2B5EF4-FFF2-40B4-BE49-F238E27FC236}">
                <a16:creationId xmlns:a16="http://schemas.microsoft.com/office/drawing/2014/main" id="{760531AE-0978-EA49-B8CE-E590CC940F23}"/>
              </a:ext>
            </a:extLst>
          </p:cNvPr>
          <p:cNvSpPr txBox="1"/>
          <p:nvPr/>
        </p:nvSpPr>
        <p:spPr>
          <a:xfrm>
            <a:off x="6016827" y="3329487"/>
            <a:ext cx="23146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AZ2</a:t>
            </a:r>
          </a:p>
        </p:txBody>
      </p:sp>
      <p:sp>
        <p:nvSpPr>
          <p:cNvPr id="56" name="TextBox 55">
            <a:extLst>
              <a:ext uri="{FF2B5EF4-FFF2-40B4-BE49-F238E27FC236}">
                <a16:creationId xmlns:a16="http://schemas.microsoft.com/office/drawing/2014/main" id="{97318003-3349-3541-8903-7C239115D977}"/>
              </a:ext>
            </a:extLst>
          </p:cNvPr>
          <p:cNvSpPr txBox="1"/>
          <p:nvPr/>
        </p:nvSpPr>
        <p:spPr>
          <a:xfrm>
            <a:off x="6678312" y="4617837"/>
            <a:ext cx="33079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Node3</a:t>
            </a:r>
          </a:p>
        </p:txBody>
      </p:sp>
      <p:sp>
        <p:nvSpPr>
          <p:cNvPr id="58" name="TextBox 57">
            <a:extLst>
              <a:ext uri="{FF2B5EF4-FFF2-40B4-BE49-F238E27FC236}">
                <a16:creationId xmlns:a16="http://schemas.microsoft.com/office/drawing/2014/main" id="{00F796CC-B0D3-0E4B-B4C8-D5FBC800D96C}"/>
              </a:ext>
            </a:extLst>
          </p:cNvPr>
          <p:cNvSpPr txBox="1"/>
          <p:nvPr/>
        </p:nvSpPr>
        <p:spPr>
          <a:xfrm>
            <a:off x="6686661" y="3869893"/>
            <a:ext cx="33079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Node2</a:t>
            </a:r>
          </a:p>
        </p:txBody>
      </p:sp>
    </p:spTree>
    <p:extLst>
      <p:ext uri="{BB962C8B-B14F-4D97-AF65-F5344CB8AC3E}">
        <p14:creationId xmlns:p14="http://schemas.microsoft.com/office/powerpoint/2010/main" val="116099935"/>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a:xfrm>
            <a:off x="585216" y="3254822"/>
            <a:ext cx="6126480" cy="276999"/>
          </a:xfrm>
        </p:spPr>
        <p:txBody>
          <a:bodyPr/>
          <a:lstStyle/>
          <a:p>
            <a:r>
              <a:rPr lang="en-US" sz="2000" dirty="0"/>
              <a:t>Demo</a:t>
            </a:r>
          </a:p>
        </p:txBody>
      </p:sp>
      <p:sp>
        <p:nvSpPr>
          <p:cNvPr id="4" name="Text Placeholder 3"/>
          <p:cNvSpPr>
            <a:spLocks noGrp="1"/>
          </p:cNvSpPr>
          <p:nvPr>
            <p:ph type="body" sz="quarter" idx="12"/>
          </p:nvPr>
        </p:nvSpPr>
        <p:spPr>
          <a:xfrm>
            <a:off x="585216" y="3977319"/>
            <a:ext cx="9144000" cy="923330"/>
          </a:xfrm>
        </p:spPr>
        <p:txBody>
          <a:bodyPr vert="horz" wrap="square" lIns="0" tIns="0" rIns="0" bIns="0" rtlCol="0" anchor="t">
            <a:spAutoFit/>
          </a:bodyPr>
          <a:lstStyle/>
          <a:p>
            <a:r>
              <a:rPr lang="en-US" dirty="0">
                <a:cs typeface="Segoe UI"/>
              </a:rPr>
              <a:t>Deploy our Application Across Availability Zones</a:t>
            </a:r>
          </a:p>
          <a:p>
            <a:r>
              <a:rPr lang="en-GB" dirty="0">
                <a:hlinkClick r:id="rId4"/>
              </a:rPr>
              <a:t>https://github.com/mohmdnofal/aks-best-practices/tree/master/ha_cm/availability_zones</a:t>
            </a:r>
            <a:endParaRPr lang="en-US" dirty="0"/>
          </a:p>
        </p:txBody>
      </p:sp>
    </p:spTree>
    <p:extLst>
      <p:ext uri="{BB962C8B-B14F-4D97-AF65-F5344CB8AC3E}">
        <p14:creationId xmlns:p14="http://schemas.microsoft.com/office/powerpoint/2010/main" val="4019606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Clusters / Multiple Regions</a:t>
            </a:r>
          </a:p>
        </p:txBody>
      </p:sp>
    </p:spTree>
    <p:extLst>
      <p:ext uri="{BB962C8B-B14F-4D97-AF65-F5344CB8AC3E}">
        <p14:creationId xmlns:p14="http://schemas.microsoft.com/office/powerpoint/2010/main" val="3022640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Multi-Tenancy In Kubernetes</a:t>
            </a:r>
          </a:p>
        </p:txBody>
      </p:sp>
    </p:spTree>
    <p:extLst>
      <p:ext uri="{BB962C8B-B14F-4D97-AF65-F5344CB8AC3E}">
        <p14:creationId xmlns:p14="http://schemas.microsoft.com/office/powerpoint/2010/main" val="2626962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592D-11D6-CE49-912F-D06D74CBAFDD}"/>
              </a:ext>
            </a:extLst>
          </p:cNvPr>
          <p:cNvSpPr>
            <a:spLocks noGrp="1"/>
          </p:cNvSpPr>
          <p:nvPr>
            <p:ph type="title"/>
          </p:nvPr>
        </p:nvSpPr>
        <p:spPr/>
        <p:txBody>
          <a:bodyPr/>
          <a:lstStyle/>
          <a:p>
            <a:r>
              <a:rPr lang="en-US" dirty="0"/>
              <a:t>Multiple Clusters - Same Region (less popular)</a:t>
            </a:r>
          </a:p>
        </p:txBody>
      </p:sp>
      <p:grpSp>
        <p:nvGrpSpPr>
          <p:cNvPr id="9" name="Group 8">
            <a:extLst>
              <a:ext uri="{FF2B5EF4-FFF2-40B4-BE49-F238E27FC236}">
                <a16:creationId xmlns:a16="http://schemas.microsoft.com/office/drawing/2014/main" id="{8750745B-6A35-4748-A15B-C39E18243197}"/>
              </a:ext>
            </a:extLst>
          </p:cNvPr>
          <p:cNvGrpSpPr/>
          <p:nvPr/>
        </p:nvGrpSpPr>
        <p:grpSpPr>
          <a:xfrm>
            <a:off x="5466941" y="1996744"/>
            <a:ext cx="820704" cy="784027"/>
            <a:chOff x="7133433" y="1360961"/>
            <a:chExt cx="820704" cy="784027"/>
          </a:xfrm>
        </p:grpSpPr>
        <p:pic>
          <p:nvPicPr>
            <p:cNvPr id="10" name="Immagine 21">
              <a:extLst>
                <a:ext uri="{FF2B5EF4-FFF2-40B4-BE49-F238E27FC236}">
                  <a16:creationId xmlns:a16="http://schemas.microsoft.com/office/drawing/2014/main" id="{BE5DD038-7FA9-824A-8D3B-5D397950D730}"/>
                </a:ext>
              </a:extLst>
            </p:cNvPr>
            <p:cNvPicPr>
              <a:picLocks noChangeAspect="1"/>
            </p:cNvPicPr>
            <p:nvPr/>
          </p:nvPicPr>
          <p:blipFill>
            <a:blip r:embed="rId4"/>
            <a:stretch>
              <a:fillRect/>
            </a:stretch>
          </p:blipFill>
          <p:spPr>
            <a:xfrm>
              <a:off x="7196302" y="1360961"/>
              <a:ext cx="647700" cy="476250"/>
            </a:xfrm>
            <a:prstGeom prst="rect">
              <a:avLst/>
            </a:prstGeom>
          </p:spPr>
        </p:pic>
        <p:sp>
          <p:nvSpPr>
            <p:cNvPr id="11" name="CasellaDiTesto 32">
              <a:extLst>
                <a:ext uri="{FF2B5EF4-FFF2-40B4-BE49-F238E27FC236}">
                  <a16:creationId xmlns:a16="http://schemas.microsoft.com/office/drawing/2014/main" id="{3916E395-3F04-9F48-9FBA-793B6DCC2F79}"/>
                </a:ext>
              </a:extLst>
            </p:cNvPr>
            <p:cNvSpPr txBox="1"/>
            <p:nvPr/>
          </p:nvSpPr>
          <p:spPr>
            <a:xfrm>
              <a:off x="7133433" y="1837211"/>
              <a:ext cx="8207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700" b="0" i="0" u="none" strike="noStrike" kern="1200" cap="none" spc="0" normalizeH="0" baseline="0" noProof="0" dirty="0" err="1">
                  <a:ln>
                    <a:noFill/>
                  </a:ln>
                  <a:solidFill>
                    <a:srgbClr val="000000"/>
                  </a:solidFill>
                  <a:effectLst/>
                  <a:uLnTx/>
                  <a:uFillTx/>
                  <a:latin typeface="Segoe UI"/>
                  <a:ea typeface="+mn-ea"/>
                  <a:cs typeface="+mn-cs"/>
                </a:rPr>
                <a:t>LoadBalancer</a:t>
              </a:r>
              <a:endParaRPr kumimoji="0" lang="it-IT" sz="7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59" name="Graphic 58">
            <a:extLst>
              <a:ext uri="{FF2B5EF4-FFF2-40B4-BE49-F238E27FC236}">
                <a16:creationId xmlns:a16="http://schemas.microsoft.com/office/drawing/2014/main" id="{DD4D065D-3891-2741-BD99-3008E862A8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80694" y="1159191"/>
            <a:ext cx="469900" cy="469900"/>
          </a:xfrm>
          <a:prstGeom prst="rect">
            <a:avLst/>
          </a:prstGeom>
        </p:spPr>
      </p:pic>
      <p:grpSp>
        <p:nvGrpSpPr>
          <p:cNvPr id="92" name="Group 91">
            <a:extLst>
              <a:ext uri="{FF2B5EF4-FFF2-40B4-BE49-F238E27FC236}">
                <a16:creationId xmlns:a16="http://schemas.microsoft.com/office/drawing/2014/main" id="{4CE752BE-4F79-E64C-A13C-E7AAA2EBC12A}"/>
              </a:ext>
            </a:extLst>
          </p:cNvPr>
          <p:cNvGrpSpPr/>
          <p:nvPr/>
        </p:nvGrpSpPr>
        <p:grpSpPr>
          <a:xfrm>
            <a:off x="1156733" y="3156040"/>
            <a:ext cx="963619" cy="604096"/>
            <a:chOff x="1337972" y="3353727"/>
            <a:chExt cx="963619" cy="604096"/>
          </a:xfrm>
        </p:grpSpPr>
        <p:pic>
          <p:nvPicPr>
            <p:cNvPr id="87" name="Graphic 86">
              <a:extLst>
                <a:ext uri="{FF2B5EF4-FFF2-40B4-BE49-F238E27FC236}">
                  <a16:creationId xmlns:a16="http://schemas.microsoft.com/office/drawing/2014/main" id="{0323886B-B1A5-3848-90E3-A189C1D7E78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337972" y="3353727"/>
              <a:ext cx="716939" cy="553998"/>
            </a:xfrm>
            <a:prstGeom prst="rect">
              <a:avLst/>
            </a:prstGeom>
          </p:spPr>
        </p:pic>
        <p:sp>
          <p:nvSpPr>
            <p:cNvPr id="88" name="TextBox 87">
              <a:extLst>
                <a:ext uri="{FF2B5EF4-FFF2-40B4-BE49-F238E27FC236}">
                  <a16:creationId xmlns:a16="http://schemas.microsoft.com/office/drawing/2014/main" id="{1A9E3B91-9A13-9B49-A79D-D4189751830C}"/>
                </a:ext>
              </a:extLst>
            </p:cNvPr>
            <p:cNvSpPr txBox="1"/>
            <p:nvPr/>
          </p:nvSpPr>
          <p:spPr>
            <a:xfrm>
              <a:off x="1436399" y="383471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gradFill>
                    <a:gsLst>
                      <a:gs pos="2917">
                        <a:srgbClr val="000000"/>
                      </a:gs>
                      <a:gs pos="30000">
                        <a:srgbClr val="000000"/>
                      </a:gs>
                    </a:gsLst>
                    <a:lin ang="5400000" scaled="0"/>
                  </a:gradFill>
                  <a:latin typeface="Segoe UI"/>
                </a:rPr>
                <a:t>Client Browser</a:t>
              </a:r>
              <a:endPar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cxnSp>
        <p:nvCxnSpPr>
          <p:cNvPr id="94" name="Straight Arrow Connector 93">
            <a:extLst>
              <a:ext uri="{FF2B5EF4-FFF2-40B4-BE49-F238E27FC236}">
                <a16:creationId xmlns:a16="http://schemas.microsoft.com/office/drawing/2014/main" id="{61BF9986-575F-A045-9A19-9AD56DC50C4F}"/>
              </a:ext>
            </a:extLst>
          </p:cNvPr>
          <p:cNvCxnSpPr>
            <a:cxnSpLocks/>
          </p:cNvCxnSpPr>
          <p:nvPr/>
        </p:nvCxnSpPr>
        <p:spPr>
          <a:xfrm>
            <a:off x="1795231" y="3433039"/>
            <a:ext cx="641159" cy="56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BBDE9DE9-40FD-D649-B9A1-A1FBE51460F2}"/>
              </a:ext>
            </a:extLst>
          </p:cNvPr>
          <p:cNvGrpSpPr/>
          <p:nvPr/>
        </p:nvGrpSpPr>
        <p:grpSpPr>
          <a:xfrm>
            <a:off x="6946287" y="1387072"/>
            <a:ext cx="1376778" cy="1946137"/>
            <a:chOff x="6657835" y="2467982"/>
            <a:chExt cx="1315287" cy="2159773"/>
          </a:xfrm>
        </p:grpSpPr>
        <p:grpSp>
          <p:nvGrpSpPr>
            <p:cNvPr id="71" name="Group 70">
              <a:extLst>
                <a:ext uri="{FF2B5EF4-FFF2-40B4-BE49-F238E27FC236}">
                  <a16:creationId xmlns:a16="http://schemas.microsoft.com/office/drawing/2014/main" id="{89CE5F55-42BE-AB43-ADAE-CB379F5E55B6}"/>
                </a:ext>
              </a:extLst>
            </p:cNvPr>
            <p:cNvGrpSpPr/>
            <p:nvPr/>
          </p:nvGrpSpPr>
          <p:grpSpPr>
            <a:xfrm>
              <a:off x="6965153" y="2656934"/>
              <a:ext cx="715623" cy="1661508"/>
              <a:chOff x="6360797" y="2676293"/>
              <a:chExt cx="1021310" cy="1996068"/>
            </a:xfrm>
          </p:grpSpPr>
          <p:grpSp>
            <p:nvGrpSpPr>
              <p:cNvPr id="13" name="Group 12">
                <a:extLst>
                  <a:ext uri="{FF2B5EF4-FFF2-40B4-BE49-F238E27FC236}">
                    <a16:creationId xmlns:a16="http://schemas.microsoft.com/office/drawing/2014/main" id="{209F599C-4F18-BF41-A339-122BEB5D6547}"/>
                  </a:ext>
                </a:extLst>
              </p:cNvPr>
              <p:cNvGrpSpPr/>
              <p:nvPr/>
            </p:nvGrpSpPr>
            <p:grpSpPr>
              <a:xfrm>
                <a:off x="6665744" y="2969834"/>
                <a:ext cx="430746" cy="1299474"/>
                <a:chOff x="9386177" y="2784501"/>
                <a:chExt cx="469391" cy="2202135"/>
              </a:xfrm>
            </p:grpSpPr>
            <p:pic>
              <p:nvPicPr>
                <p:cNvPr id="14" name="Immagine 10">
                  <a:extLst>
                    <a:ext uri="{FF2B5EF4-FFF2-40B4-BE49-F238E27FC236}">
                      <a16:creationId xmlns:a16="http://schemas.microsoft.com/office/drawing/2014/main" id="{0A9BFD22-631A-7441-AF1A-5D79F6BADFE7}"/>
                    </a:ext>
                  </a:extLst>
                </p:cNvPr>
                <p:cNvPicPr>
                  <a:picLocks noChangeAspect="1"/>
                </p:cNvPicPr>
                <p:nvPr/>
              </p:nvPicPr>
              <p:blipFill>
                <a:blip r:embed="rId9"/>
                <a:stretch>
                  <a:fillRect/>
                </a:stretch>
              </p:blipFill>
              <p:spPr>
                <a:xfrm>
                  <a:off x="9386177" y="2784501"/>
                  <a:ext cx="457240" cy="495342"/>
                </a:xfrm>
                <a:prstGeom prst="rect">
                  <a:avLst/>
                </a:prstGeom>
              </p:spPr>
            </p:pic>
            <p:pic>
              <p:nvPicPr>
                <p:cNvPr id="15" name="Immagine 11">
                  <a:extLst>
                    <a:ext uri="{FF2B5EF4-FFF2-40B4-BE49-F238E27FC236}">
                      <a16:creationId xmlns:a16="http://schemas.microsoft.com/office/drawing/2014/main" id="{8CAEF116-B580-1F4A-A827-2C69FEA63AE1}"/>
                    </a:ext>
                  </a:extLst>
                </p:cNvPr>
                <p:cNvPicPr>
                  <a:picLocks noChangeAspect="1"/>
                </p:cNvPicPr>
                <p:nvPr/>
              </p:nvPicPr>
              <p:blipFill>
                <a:blip r:embed="rId9"/>
                <a:stretch>
                  <a:fillRect/>
                </a:stretch>
              </p:blipFill>
              <p:spPr>
                <a:xfrm>
                  <a:off x="9386178" y="3575483"/>
                  <a:ext cx="457240" cy="495343"/>
                </a:xfrm>
                <a:prstGeom prst="rect">
                  <a:avLst/>
                </a:prstGeom>
              </p:spPr>
            </p:pic>
            <p:pic>
              <p:nvPicPr>
                <p:cNvPr id="16" name="Immagine 12">
                  <a:extLst>
                    <a:ext uri="{FF2B5EF4-FFF2-40B4-BE49-F238E27FC236}">
                      <a16:creationId xmlns:a16="http://schemas.microsoft.com/office/drawing/2014/main" id="{D61DBB7A-7BAE-0048-8654-80912D0414C7}"/>
                    </a:ext>
                  </a:extLst>
                </p:cNvPr>
                <p:cNvPicPr>
                  <a:picLocks noChangeAspect="1"/>
                </p:cNvPicPr>
                <p:nvPr/>
              </p:nvPicPr>
              <p:blipFill>
                <a:blip r:embed="rId9"/>
                <a:stretch>
                  <a:fillRect/>
                </a:stretch>
              </p:blipFill>
              <p:spPr>
                <a:xfrm>
                  <a:off x="9398328" y="4491294"/>
                  <a:ext cx="457240" cy="495342"/>
                </a:xfrm>
                <a:prstGeom prst="rect">
                  <a:avLst/>
                </a:prstGeom>
              </p:spPr>
            </p:pic>
          </p:grpSp>
          <p:sp>
            <p:nvSpPr>
              <p:cNvPr id="70" name="Oval 69">
                <a:extLst>
                  <a:ext uri="{FF2B5EF4-FFF2-40B4-BE49-F238E27FC236}">
                    <a16:creationId xmlns:a16="http://schemas.microsoft.com/office/drawing/2014/main" id="{4E5D2A83-C31F-264B-860A-B03078843857}"/>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5AE558F6-E790-CA40-A503-3F04A569B7CA}"/>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96" name="Rectangle 95">
              <a:extLst>
                <a:ext uri="{FF2B5EF4-FFF2-40B4-BE49-F238E27FC236}">
                  <a16:creationId xmlns:a16="http://schemas.microsoft.com/office/drawing/2014/main" id="{77518E37-5ECA-334A-94E4-775B23600DDD}"/>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EA302933-77C4-5C4E-85D8-C4B5C0618F29}"/>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sp>
        <p:nvSpPr>
          <p:cNvPr id="98" name="Rectangle 97">
            <a:extLst>
              <a:ext uri="{FF2B5EF4-FFF2-40B4-BE49-F238E27FC236}">
                <a16:creationId xmlns:a16="http://schemas.microsoft.com/office/drawing/2014/main" id="{154A9C12-B1B5-8048-84D8-726A445DA613}"/>
              </a:ext>
            </a:extLst>
          </p:cNvPr>
          <p:cNvSpPr/>
          <p:nvPr/>
        </p:nvSpPr>
        <p:spPr bwMode="auto">
          <a:xfrm>
            <a:off x="3449798" y="1154178"/>
            <a:ext cx="8092751" cy="532468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620C0815-6640-DE45-A8AC-5B77AC45A504}"/>
              </a:ext>
            </a:extLst>
          </p:cNvPr>
          <p:cNvSpPr txBox="1"/>
          <p:nvPr/>
        </p:nvSpPr>
        <p:spPr>
          <a:xfrm>
            <a:off x="2584606" y="1224475"/>
            <a:ext cx="86519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Region 1</a:t>
            </a:r>
          </a:p>
        </p:txBody>
      </p:sp>
      <p:grpSp>
        <p:nvGrpSpPr>
          <p:cNvPr id="45" name="Group 44">
            <a:extLst>
              <a:ext uri="{FF2B5EF4-FFF2-40B4-BE49-F238E27FC236}">
                <a16:creationId xmlns:a16="http://schemas.microsoft.com/office/drawing/2014/main" id="{EC1ACF89-035E-2646-9F07-B9218140E7AD}"/>
              </a:ext>
            </a:extLst>
          </p:cNvPr>
          <p:cNvGrpSpPr/>
          <p:nvPr/>
        </p:nvGrpSpPr>
        <p:grpSpPr>
          <a:xfrm>
            <a:off x="7014944" y="3961814"/>
            <a:ext cx="1376778" cy="1946137"/>
            <a:chOff x="6657835" y="2467982"/>
            <a:chExt cx="1315287" cy="2159773"/>
          </a:xfrm>
        </p:grpSpPr>
        <p:grpSp>
          <p:nvGrpSpPr>
            <p:cNvPr id="46" name="Group 45">
              <a:extLst>
                <a:ext uri="{FF2B5EF4-FFF2-40B4-BE49-F238E27FC236}">
                  <a16:creationId xmlns:a16="http://schemas.microsoft.com/office/drawing/2014/main" id="{A45C84B2-A19A-6645-836A-AA1D902B14DB}"/>
                </a:ext>
              </a:extLst>
            </p:cNvPr>
            <p:cNvGrpSpPr/>
            <p:nvPr/>
          </p:nvGrpSpPr>
          <p:grpSpPr>
            <a:xfrm>
              <a:off x="6965153" y="2656934"/>
              <a:ext cx="715623" cy="1661508"/>
              <a:chOff x="6360797" y="2676293"/>
              <a:chExt cx="1021310" cy="1996068"/>
            </a:xfrm>
          </p:grpSpPr>
          <p:grpSp>
            <p:nvGrpSpPr>
              <p:cNvPr id="50" name="Group 49">
                <a:extLst>
                  <a:ext uri="{FF2B5EF4-FFF2-40B4-BE49-F238E27FC236}">
                    <a16:creationId xmlns:a16="http://schemas.microsoft.com/office/drawing/2014/main" id="{C49359AA-642E-D54E-A804-7E9D60AA61F2}"/>
                  </a:ext>
                </a:extLst>
              </p:cNvPr>
              <p:cNvGrpSpPr/>
              <p:nvPr/>
            </p:nvGrpSpPr>
            <p:grpSpPr>
              <a:xfrm>
                <a:off x="6665744" y="2969834"/>
                <a:ext cx="430746" cy="1299474"/>
                <a:chOff x="9386177" y="2784501"/>
                <a:chExt cx="469391" cy="2202135"/>
              </a:xfrm>
            </p:grpSpPr>
            <p:pic>
              <p:nvPicPr>
                <p:cNvPr id="52" name="Immagine 10">
                  <a:extLst>
                    <a:ext uri="{FF2B5EF4-FFF2-40B4-BE49-F238E27FC236}">
                      <a16:creationId xmlns:a16="http://schemas.microsoft.com/office/drawing/2014/main" id="{EF50CABF-CA0F-9943-9928-82AF3C44B859}"/>
                    </a:ext>
                  </a:extLst>
                </p:cNvPr>
                <p:cNvPicPr>
                  <a:picLocks noChangeAspect="1"/>
                </p:cNvPicPr>
                <p:nvPr/>
              </p:nvPicPr>
              <p:blipFill>
                <a:blip r:embed="rId9"/>
                <a:stretch>
                  <a:fillRect/>
                </a:stretch>
              </p:blipFill>
              <p:spPr>
                <a:xfrm>
                  <a:off x="9386177" y="2784501"/>
                  <a:ext cx="457240" cy="495342"/>
                </a:xfrm>
                <a:prstGeom prst="rect">
                  <a:avLst/>
                </a:prstGeom>
              </p:spPr>
            </p:pic>
            <p:pic>
              <p:nvPicPr>
                <p:cNvPr id="53" name="Immagine 11">
                  <a:extLst>
                    <a:ext uri="{FF2B5EF4-FFF2-40B4-BE49-F238E27FC236}">
                      <a16:creationId xmlns:a16="http://schemas.microsoft.com/office/drawing/2014/main" id="{30BDAB35-3411-D24E-871D-33D877F75E44}"/>
                    </a:ext>
                  </a:extLst>
                </p:cNvPr>
                <p:cNvPicPr>
                  <a:picLocks noChangeAspect="1"/>
                </p:cNvPicPr>
                <p:nvPr/>
              </p:nvPicPr>
              <p:blipFill>
                <a:blip r:embed="rId9"/>
                <a:stretch>
                  <a:fillRect/>
                </a:stretch>
              </p:blipFill>
              <p:spPr>
                <a:xfrm>
                  <a:off x="9386178" y="3575483"/>
                  <a:ext cx="457240" cy="495343"/>
                </a:xfrm>
                <a:prstGeom prst="rect">
                  <a:avLst/>
                </a:prstGeom>
              </p:spPr>
            </p:pic>
            <p:pic>
              <p:nvPicPr>
                <p:cNvPr id="54" name="Immagine 12">
                  <a:extLst>
                    <a:ext uri="{FF2B5EF4-FFF2-40B4-BE49-F238E27FC236}">
                      <a16:creationId xmlns:a16="http://schemas.microsoft.com/office/drawing/2014/main" id="{560053FD-744C-AB49-AC54-62553A3FBDA6}"/>
                    </a:ext>
                  </a:extLst>
                </p:cNvPr>
                <p:cNvPicPr>
                  <a:picLocks noChangeAspect="1"/>
                </p:cNvPicPr>
                <p:nvPr/>
              </p:nvPicPr>
              <p:blipFill>
                <a:blip r:embed="rId9"/>
                <a:stretch>
                  <a:fillRect/>
                </a:stretch>
              </p:blipFill>
              <p:spPr>
                <a:xfrm>
                  <a:off x="9398328" y="4491294"/>
                  <a:ext cx="457240" cy="495342"/>
                </a:xfrm>
                <a:prstGeom prst="rect">
                  <a:avLst/>
                </a:prstGeom>
              </p:spPr>
            </p:pic>
          </p:grpSp>
          <p:sp>
            <p:nvSpPr>
              <p:cNvPr id="51" name="Oval 50">
                <a:extLst>
                  <a:ext uri="{FF2B5EF4-FFF2-40B4-BE49-F238E27FC236}">
                    <a16:creationId xmlns:a16="http://schemas.microsoft.com/office/drawing/2014/main" id="{9CAB3E26-5F79-994C-994E-36AEED04BE1A}"/>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7" name="TextBox 46">
              <a:extLst>
                <a:ext uri="{FF2B5EF4-FFF2-40B4-BE49-F238E27FC236}">
                  <a16:creationId xmlns:a16="http://schemas.microsoft.com/office/drawing/2014/main" id="{FC2E047B-A9A7-204B-8406-D023290214E0}"/>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48" name="Rectangle 47">
              <a:extLst>
                <a:ext uri="{FF2B5EF4-FFF2-40B4-BE49-F238E27FC236}">
                  <a16:creationId xmlns:a16="http://schemas.microsoft.com/office/drawing/2014/main" id="{751B1F2F-37B6-B448-923E-BA8EB2757681}"/>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636A4FCF-81A9-EE42-BA7A-C8348E2A8B8C}"/>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pic>
        <p:nvPicPr>
          <p:cNvPr id="55" name="Graphic 54">
            <a:extLst>
              <a:ext uri="{FF2B5EF4-FFF2-40B4-BE49-F238E27FC236}">
                <a16:creationId xmlns:a16="http://schemas.microsoft.com/office/drawing/2014/main" id="{B09DAC88-CBAB-864F-8FCD-417643C26E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80694" y="3653069"/>
            <a:ext cx="469900" cy="469900"/>
          </a:xfrm>
          <a:prstGeom prst="rect">
            <a:avLst/>
          </a:prstGeom>
        </p:spPr>
      </p:pic>
      <p:pic>
        <p:nvPicPr>
          <p:cNvPr id="57" name="Immagine 21">
            <a:extLst>
              <a:ext uri="{FF2B5EF4-FFF2-40B4-BE49-F238E27FC236}">
                <a16:creationId xmlns:a16="http://schemas.microsoft.com/office/drawing/2014/main" id="{2252FB8B-A405-574D-85D5-6C29983FFB8D}"/>
              </a:ext>
            </a:extLst>
          </p:cNvPr>
          <p:cNvPicPr>
            <a:picLocks noChangeAspect="1"/>
          </p:cNvPicPr>
          <p:nvPr/>
        </p:nvPicPr>
        <p:blipFill>
          <a:blip r:embed="rId4"/>
          <a:stretch>
            <a:fillRect/>
          </a:stretch>
        </p:blipFill>
        <p:spPr>
          <a:xfrm>
            <a:off x="5529809" y="4573443"/>
            <a:ext cx="647700" cy="476250"/>
          </a:xfrm>
          <a:prstGeom prst="rect">
            <a:avLst/>
          </a:prstGeom>
        </p:spPr>
      </p:pic>
      <p:cxnSp>
        <p:nvCxnSpPr>
          <p:cNvPr id="61" name="Straight Arrow Connector 60">
            <a:extLst>
              <a:ext uri="{FF2B5EF4-FFF2-40B4-BE49-F238E27FC236}">
                <a16:creationId xmlns:a16="http://schemas.microsoft.com/office/drawing/2014/main" id="{9DFB3670-26A0-DF4D-AC98-AA41E253510D}"/>
              </a:ext>
            </a:extLst>
          </p:cNvPr>
          <p:cNvCxnSpPr>
            <a:cxnSpLocks/>
          </p:cNvCxnSpPr>
          <p:nvPr/>
        </p:nvCxnSpPr>
        <p:spPr>
          <a:xfrm>
            <a:off x="6257108" y="4934881"/>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6D49248-7540-4F44-AC75-46C95366B3A7}"/>
              </a:ext>
            </a:extLst>
          </p:cNvPr>
          <p:cNvCxnSpPr>
            <a:cxnSpLocks/>
          </p:cNvCxnSpPr>
          <p:nvPr/>
        </p:nvCxnSpPr>
        <p:spPr>
          <a:xfrm>
            <a:off x="6177509" y="2305912"/>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50C87E5-CB9A-C648-9B79-AEDE55DCDA35}"/>
              </a:ext>
            </a:extLst>
          </p:cNvPr>
          <p:cNvGrpSpPr/>
          <p:nvPr/>
        </p:nvGrpSpPr>
        <p:grpSpPr>
          <a:xfrm>
            <a:off x="9836485" y="1500327"/>
            <a:ext cx="842304" cy="952656"/>
            <a:chOff x="9993367" y="1500327"/>
            <a:chExt cx="842304" cy="952656"/>
          </a:xfrm>
        </p:grpSpPr>
        <p:pic>
          <p:nvPicPr>
            <p:cNvPr id="4" name="Graphic 3">
              <a:extLst>
                <a:ext uri="{FF2B5EF4-FFF2-40B4-BE49-F238E27FC236}">
                  <a16:creationId xmlns:a16="http://schemas.microsoft.com/office/drawing/2014/main" id="{6178190C-BF19-9948-9D2E-3FA7D3BC00E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93367" y="1500327"/>
              <a:ext cx="773611" cy="752259"/>
            </a:xfrm>
            <a:prstGeom prst="rect">
              <a:avLst/>
            </a:prstGeom>
          </p:spPr>
        </p:pic>
        <p:sp>
          <p:nvSpPr>
            <p:cNvPr id="64" name="TextBox 63">
              <a:extLst>
                <a:ext uri="{FF2B5EF4-FFF2-40B4-BE49-F238E27FC236}">
                  <a16:creationId xmlns:a16="http://schemas.microsoft.com/office/drawing/2014/main" id="{ADE9D5B8-D8DD-FF40-8259-4B89A4B08FDA}"/>
                </a:ext>
              </a:extLst>
            </p:cNvPr>
            <p:cNvSpPr txBox="1"/>
            <p:nvPr/>
          </p:nvSpPr>
          <p:spPr>
            <a:xfrm>
              <a:off x="9993367" y="2329872"/>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Master</a:t>
              </a:r>
            </a:p>
          </p:txBody>
        </p:sp>
      </p:grpSp>
      <p:grpSp>
        <p:nvGrpSpPr>
          <p:cNvPr id="67" name="Group 66">
            <a:extLst>
              <a:ext uri="{FF2B5EF4-FFF2-40B4-BE49-F238E27FC236}">
                <a16:creationId xmlns:a16="http://schemas.microsoft.com/office/drawing/2014/main" id="{59270932-AF9A-ED42-AE14-6BF2D07ECCE6}"/>
              </a:ext>
            </a:extLst>
          </p:cNvPr>
          <p:cNvGrpSpPr/>
          <p:nvPr/>
        </p:nvGrpSpPr>
        <p:grpSpPr>
          <a:xfrm>
            <a:off x="9842824" y="2642558"/>
            <a:ext cx="842304" cy="952656"/>
            <a:chOff x="9993367" y="1500327"/>
            <a:chExt cx="842304" cy="952656"/>
          </a:xfrm>
        </p:grpSpPr>
        <p:pic>
          <p:nvPicPr>
            <p:cNvPr id="72" name="Graphic 71">
              <a:extLst>
                <a:ext uri="{FF2B5EF4-FFF2-40B4-BE49-F238E27FC236}">
                  <a16:creationId xmlns:a16="http://schemas.microsoft.com/office/drawing/2014/main" id="{7B8B3710-0E97-964E-AEDA-E473517D955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93367" y="1500327"/>
              <a:ext cx="773611" cy="752259"/>
            </a:xfrm>
            <a:prstGeom prst="rect">
              <a:avLst/>
            </a:prstGeom>
          </p:spPr>
        </p:pic>
        <p:sp>
          <p:nvSpPr>
            <p:cNvPr id="73" name="TextBox 72">
              <a:extLst>
                <a:ext uri="{FF2B5EF4-FFF2-40B4-BE49-F238E27FC236}">
                  <a16:creationId xmlns:a16="http://schemas.microsoft.com/office/drawing/2014/main" id="{C3C8B75E-1AA8-7544-9C9A-AF7578678B87}"/>
                </a:ext>
              </a:extLst>
            </p:cNvPr>
            <p:cNvSpPr txBox="1"/>
            <p:nvPr/>
          </p:nvSpPr>
          <p:spPr>
            <a:xfrm>
              <a:off x="9993367" y="2329872"/>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Read Replica1</a:t>
              </a:r>
            </a:p>
          </p:txBody>
        </p:sp>
      </p:grpSp>
      <p:grpSp>
        <p:nvGrpSpPr>
          <p:cNvPr id="74" name="Group 73">
            <a:extLst>
              <a:ext uri="{FF2B5EF4-FFF2-40B4-BE49-F238E27FC236}">
                <a16:creationId xmlns:a16="http://schemas.microsoft.com/office/drawing/2014/main" id="{80EB2EB0-C074-6F43-8361-0A17CA87B7F8}"/>
              </a:ext>
            </a:extLst>
          </p:cNvPr>
          <p:cNvGrpSpPr/>
          <p:nvPr/>
        </p:nvGrpSpPr>
        <p:grpSpPr>
          <a:xfrm>
            <a:off x="9954538" y="4631352"/>
            <a:ext cx="842304" cy="952656"/>
            <a:chOff x="9993367" y="1500327"/>
            <a:chExt cx="842304" cy="952656"/>
          </a:xfrm>
        </p:grpSpPr>
        <p:pic>
          <p:nvPicPr>
            <p:cNvPr id="75" name="Graphic 74">
              <a:extLst>
                <a:ext uri="{FF2B5EF4-FFF2-40B4-BE49-F238E27FC236}">
                  <a16:creationId xmlns:a16="http://schemas.microsoft.com/office/drawing/2014/main" id="{61BBB1FC-2EC5-0A4C-8DF0-E18B9D7C4DA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93367" y="1500327"/>
              <a:ext cx="773611" cy="752259"/>
            </a:xfrm>
            <a:prstGeom prst="rect">
              <a:avLst/>
            </a:prstGeom>
          </p:spPr>
        </p:pic>
        <p:sp>
          <p:nvSpPr>
            <p:cNvPr id="80" name="TextBox 79">
              <a:extLst>
                <a:ext uri="{FF2B5EF4-FFF2-40B4-BE49-F238E27FC236}">
                  <a16:creationId xmlns:a16="http://schemas.microsoft.com/office/drawing/2014/main" id="{ADCC44E8-E2AA-B749-936A-749D46A5AD49}"/>
                </a:ext>
              </a:extLst>
            </p:cNvPr>
            <p:cNvSpPr txBox="1"/>
            <p:nvPr/>
          </p:nvSpPr>
          <p:spPr>
            <a:xfrm>
              <a:off x="9993367" y="2329872"/>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Read Replica 2</a:t>
              </a:r>
            </a:p>
          </p:txBody>
        </p:sp>
      </p:grpSp>
      <p:cxnSp>
        <p:nvCxnSpPr>
          <p:cNvPr id="17" name="Straight Connector 16">
            <a:extLst>
              <a:ext uri="{FF2B5EF4-FFF2-40B4-BE49-F238E27FC236}">
                <a16:creationId xmlns:a16="http://schemas.microsoft.com/office/drawing/2014/main" id="{478496B2-8B11-124C-8AF2-4AECAA338EDC}"/>
              </a:ext>
            </a:extLst>
          </p:cNvPr>
          <p:cNvCxnSpPr/>
          <p:nvPr/>
        </p:nvCxnSpPr>
        <p:spPr>
          <a:xfrm>
            <a:off x="8360081" y="2391427"/>
            <a:ext cx="1073032" cy="2241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4AB5B5-27C3-914B-AB7B-64E0F5182DDD}"/>
              </a:ext>
            </a:extLst>
          </p:cNvPr>
          <p:cNvCxnSpPr>
            <a:cxnSpLocks/>
          </p:cNvCxnSpPr>
          <p:nvPr/>
        </p:nvCxnSpPr>
        <p:spPr>
          <a:xfrm flipH="1">
            <a:off x="9436017" y="1887124"/>
            <a:ext cx="8301" cy="122669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DCB8BD-AF91-D042-9DE8-86276B282BEE}"/>
              </a:ext>
            </a:extLst>
          </p:cNvPr>
          <p:cNvCxnSpPr>
            <a:cxnSpLocks/>
          </p:cNvCxnSpPr>
          <p:nvPr/>
        </p:nvCxnSpPr>
        <p:spPr>
          <a:xfrm flipV="1">
            <a:off x="9444318" y="1876457"/>
            <a:ext cx="392167" cy="1066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0855961-4693-5142-815C-99945C895B51}"/>
              </a:ext>
            </a:extLst>
          </p:cNvPr>
          <p:cNvCxnSpPr/>
          <p:nvPr/>
        </p:nvCxnSpPr>
        <p:spPr>
          <a:xfrm flipV="1">
            <a:off x="9436017" y="3103151"/>
            <a:ext cx="392167" cy="1066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FDAA500-7308-6746-908C-01D304C53FCF}"/>
              </a:ext>
            </a:extLst>
          </p:cNvPr>
          <p:cNvCxnSpPr>
            <a:cxnSpLocks/>
          </p:cNvCxnSpPr>
          <p:nvPr/>
        </p:nvCxnSpPr>
        <p:spPr>
          <a:xfrm flipV="1">
            <a:off x="8370458" y="5007482"/>
            <a:ext cx="1584080" cy="56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70EC1D51-3B2E-EA4F-8B83-8E67E07A133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496925" y="3194050"/>
            <a:ext cx="469900" cy="469900"/>
          </a:xfrm>
          <a:prstGeom prst="rect">
            <a:avLst/>
          </a:prstGeom>
        </p:spPr>
      </p:pic>
      <p:cxnSp>
        <p:nvCxnSpPr>
          <p:cNvPr id="89" name="Straight Connector 88">
            <a:extLst>
              <a:ext uri="{FF2B5EF4-FFF2-40B4-BE49-F238E27FC236}">
                <a16:creationId xmlns:a16="http://schemas.microsoft.com/office/drawing/2014/main" id="{2F79C385-5EFA-8548-82FF-497AB8391525}"/>
              </a:ext>
            </a:extLst>
          </p:cNvPr>
          <p:cNvCxnSpPr>
            <a:cxnSpLocks/>
            <a:stCxn id="30" idx="3"/>
          </p:cNvCxnSpPr>
          <p:nvPr/>
        </p:nvCxnSpPr>
        <p:spPr>
          <a:xfrm>
            <a:off x="8364087" y="9817100"/>
            <a:ext cx="152188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150A60C-CF61-1A43-AB90-EA1C025D9E3A}"/>
              </a:ext>
            </a:extLst>
          </p:cNvPr>
          <p:cNvCxnSpPr>
            <a:cxnSpLocks/>
          </p:cNvCxnSpPr>
          <p:nvPr/>
        </p:nvCxnSpPr>
        <p:spPr>
          <a:xfrm>
            <a:off x="4556208" y="2305912"/>
            <a:ext cx="0" cy="261566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B421D91-9DA5-7247-A02D-BB7A3E2C6A6F}"/>
              </a:ext>
            </a:extLst>
          </p:cNvPr>
          <p:cNvCxnSpPr>
            <a:cxnSpLocks/>
          </p:cNvCxnSpPr>
          <p:nvPr/>
        </p:nvCxnSpPr>
        <p:spPr>
          <a:xfrm>
            <a:off x="4545266" y="2305912"/>
            <a:ext cx="962964"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91F3B79-487C-B047-A8A5-4101B6132CBF}"/>
              </a:ext>
            </a:extLst>
          </p:cNvPr>
          <p:cNvCxnSpPr>
            <a:cxnSpLocks/>
          </p:cNvCxnSpPr>
          <p:nvPr/>
        </p:nvCxnSpPr>
        <p:spPr>
          <a:xfrm>
            <a:off x="4584231" y="4912315"/>
            <a:ext cx="962964"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Graphic 3" descr="A close up of a building&#10;&#10;Description generated with high confidence">
            <a:extLst>
              <a:ext uri="{FF2B5EF4-FFF2-40B4-BE49-F238E27FC236}">
                <a16:creationId xmlns:a16="http://schemas.microsoft.com/office/drawing/2014/main" id="{E9D01C74-379C-4039-B9B1-ADB831386B1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853721" y="3090903"/>
            <a:ext cx="476250" cy="476250"/>
          </a:xfrm>
          <a:prstGeom prst="rect">
            <a:avLst/>
          </a:prstGeom>
        </p:spPr>
      </p:pic>
      <p:cxnSp>
        <p:nvCxnSpPr>
          <p:cNvPr id="6" name="Straight Arrow Connector 5">
            <a:extLst>
              <a:ext uri="{FF2B5EF4-FFF2-40B4-BE49-F238E27FC236}">
                <a16:creationId xmlns:a16="http://schemas.microsoft.com/office/drawing/2014/main" id="{944F8762-977D-451F-AD17-82C33E421833}"/>
              </a:ext>
            </a:extLst>
          </p:cNvPr>
          <p:cNvCxnSpPr>
            <a:cxnSpLocks/>
          </p:cNvCxnSpPr>
          <p:nvPr/>
        </p:nvCxnSpPr>
        <p:spPr>
          <a:xfrm flipH="1" flipV="1">
            <a:off x="8355853" y="2402692"/>
            <a:ext cx="497868" cy="92633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1CAE27C-6749-2C48-949C-32411B2E34E1}"/>
              </a:ext>
            </a:extLst>
          </p:cNvPr>
          <p:cNvCxnSpPr>
            <a:cxnSpLocks/>
          </p:cNvCxnSpPr>
          <p:nvPr/>
        </p:nvCxnSpPr>
        <p:spPr>
          <a:xfrm flipH="1">
            <a:off x="8391724" y="3374253"/>
            <a:ext cx="461997" cy="11972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E7A9A0C-FE8D-A54B-BE80-62B72DD0A923}"/>
              </a:ext>
            </a:extLst>
          </p:cNvPr>
          <p:cNvSpPr txBox="1"/>
          <p:nvPr/>
        </p:nvSpPr>
        <p:spPr>
          <a:xfrm>
            <a:off x="8853721" y="3528973"/>
            <a:ext cx="865192" cy="12311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region1-acr</a:t>
            </a:r>
          </a:p>
        </p:txBody>
      </p:sp>
      <p:sp>
        <p:nvSpPr>
          <p:cNvPr id="66" name="TextBox 65">
            <a:extLst>
              <a:ext uri="{FF2B5EF4-FFF2-40B4-BE49-F238E27FC236}">
                <a16:creationId xmlns:a16="http://schemas.microsoft.com/office/drawing/2014/main" id="{8459C06A-A30D-9149-9FC7-C5DC1DC5BF33}"/>
              </a:ext>
            </a:extLst>
          </p:cNvPr>
          <p:cNvSpPr txBox="1"/>
          <p:nvPr/>
        </p:nvSpPr>
        <p:spPr>
          <a:xfrm>
            <a:off x="6957058" y="1227870"/>
            <a:ext cx="865192" cy="12311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Cluster1</a:t>
            </a:r>
          </a:p>
        </p:txBody>
      </p:sp>
      <p:sp>
        <p:nvSpPr>
          <p:cNvPr id="68" name="TextBox 67">
            <a:extLst>
              <a:ext uri="{FF2B5EF4-FFF2-40B4-BE49-F238E27FC236}">
                <a16:creationId xmlns:a16="http://schemas.microsoft.com/office/drawing/2014/main" id="{B8E35851-7C95-9D48-A783-822BB769D509}"/>
              </a:ext>
            </a:extLst>
          </p:cNvPr>
          <p:cNvSpPr txBox="1"/>
          <p:nvPr/>
        </p:nvSpPr>
        <p:spPr>
          <a:xfrm>
            <a:off x="7016623" y="3814318"/>
            <a:ext cx="865192" cy="12311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rPr>
              <a:t>Cluster2</a:t>
            </a:r>
          </a:p>
        </p:txBody>
      </p:sp>
      <p:cxnSp>
        <p:nvCxnSpPr>
          <p:cNvPr id="69" name="Straight Arrow Connector 68">
            <a:extLst>
              <a:ext uri="{FF2B5EF4-FFF2-40B4-BE49-F238E27FC236}">
                <a16:creationId xmlns:a16="http://schemas.microsoft.com/office/drawing/2014/main" id="{75C5DB4D-3622-4C4E-972F-91346D38ECB5}"/>
              </a:ext>
            </a:extLst>
          </p:cNvPr>
          <p:cNvCxnSpPr>
            <a:cxnSpLocks/>
          </p:cNvCxnSpPr>
          <p:nvPr/>
        </p:nvCxnSpPr>
        <p:spPr>
          <a:xfrm>
            <a:off x="2966245" y="3444244"/>
            <a:ext cx="1582453" cy="56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Rounded Rectangle 75">
            <a:extLst>
              <a:ext uri="{FF2B5EF4-FFF2-40B4-BE49-F238E27FC236}">
                <a16:creationId xmlns:a16="http://schemas.microsoft.com/office/drawing/2014/main" id="{5B365CAE-FED0-B64D-9F4C-B53582D2416A}"/>
              </a:ext>
            </a:extLst>
          </p:cNvPr>
          <p:cNvSpPr/>
          <p:nvPr/>
        </p:nvSpPr>
        <p:spPr bwMode="auto">
          <a:xfrm>
            <a:off x="9361326" y="1261600"/>
            <a:ext cx="1470502" cy="4646351"/>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CasellaDiTesto 32">
            <a:extLst>
              <a:ext uri="{FF2B5EF4-FFF2-40B4-BE49-F238E27FC236}">
                <a16:creationId xmlns:a16="http://schemas.microsoft.com/office/drawing/2014/main" id="{B0A75FF7-A8DF-6A45-8EFD-4A3B2C1220A7}"/>
              </a:ext>
            </a:extLst>
          </p:cNvPr>
          <p:cNvSpPr txBox="1"/>
          <p:nvPr/>
        </p:nvSpPr>
        <p:spPr>
          <a:xfrm>
            <a:off x="5466941" y="5069452"/>
            <a:ext cx="8207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700" b="0" i="0" u="none" strike="noStrike" kern="1200" cap="none" spc="0" normalizeH="0" baseline="0" noProof="0" dirty="0" err="1">
                <a:ln>
                  <a:noFill/>
                </a:ln>
                <a:solidFill>
                  <a:srgbClr val="000000"/>
                </a:solidFill>
                <a:effectLst/>
                <a:uLnTx/>
                <a:uFillTx/>
                <a:latin typeface="Segoe UI"/>
                <a:ea typeface="+mn-ea"/>
                <a:cs typeface="+mn-cs"/>
              </a:rPr>
              <a:t>LoadBalancer</a:t>
            </a:r>
            <a:endParaRPr kumimoji="0" lang="it-IT" sz="7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CasellaDiTesto 32">
            <a:extLst>
              <a:ext uri="{FF2B5EF4-FFF2-40B4-BE49-F238E27FC236}">
                <a16:creationId xmlns:a16="http://schemas.microsoft.com/office/drawing/2014/main" id="{0A9581FC-5FCF-004B-910D-7DC1CB1CFF8E}"/>
              </a:ext>
            </a:extLst>
          </p:cNvPr>
          <p:cNvSpPr txBox="1"/>
          <p:nvPr/>
        </p:nvSpPr>
        <p:spPr>
          <a:xfrm>
            <a:off x="2406058" y="3689333"/>
            <a:ext cx="820704"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err="1">
                <a:ln>
                  <a:noFill/>
                </a:ln>
                <a:solidFill>
                  <a:srgbClr val="000000"/>
                </a:solidFill>
                <a:effectLst/>
                <a:uLnTx/>
                <a:uFillTx/>
                <a:latin typeface="Segoe UI"/>
                <a:ea typeface="+mn-ea"/>
                <a:cs typeface="+mn-cs"/>
              </a:rPr>
              <a:t>Traffic</a:t>
            </a:r>
            <a:r>
              <a:rPr kumimoji="0" lang="it-IT" sz="700" b="0" i="0" u="none" strike="noStrike" kern="1200" cap="none" spc="0" normalizeH="0" baseline="0" noProof="0" dirty="0">
                <a:ln>
                  <a:noFill/>
                </a:ln>
                <a:solidFill>
                  <a:srgbClr val="000000"/>
                </a:solidFill>
                <a:effectLst/>
                <a:uLnTx/>
                <a:uFillTx/>
                <a:latin typeface="Segoe UI"/>
                <a:ea typeface="+mn-ea"/>
                <a:cs typeface="+mn-cs"/>
              </a:rPr>
              <a:t> Manager</a:t>
            </a:r>
          </a:p>
        </p:txBody>
      </p:sp>
    </p:spTree>
    <p:extLst>
      <p:ext uri="{BB962C8B-B14F-4D97-AF65-F5344CB8AC3E}">
        <p14:creationId xmlns:p14="http://schemas.microsoft.com/office/powerpoint/2010/main" val="760868032"/>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592D-11D6-CE49-912F-D06D74CBAFDD}"/>
              </a:ext>
            </a:extLst>
          </p:cNvPr>
          <p:cNvSpPr>
            <a:spLocks noGrp="1"/>
          </p:cNvSpPr>
          <p:nvPr>
            <p:ph type="title"/>
          </p:nvPr>
        </p:nvSpPr>
        <p:spPr>
          <a:xfrm>
            <a:off x="285250" y="86308"/>
            <a:ext cx="11018520" cy="553998"/>
          </a:xfrm>
        </p:spPr>
        <p:txBody>
          <a:bodyPr/>
          <a:lstStyle/>
          <a:p>
            <a:r>
              <a:rPr lang="en-US" dirty="0"/>
              <a:t>Multiple Clusters - Cross Region – One Master - Hot</a:t>
            </a:r>
          </a:p>
        </p:txBody>
      </p:sp>
      <p:grpSp>
        <p:nvGrpSpPr>
          <p:cNvPr id="92" name="Group 91">
            <a:extLst>
              <a:ext uri="{FF2B5EF4-FFF2-40B4-BE49-F238E27FC236}">
                <a16:creationId xmlns:a16="http://schemas.microsoft.com/office/drawing/2014/main" id="{4CE752BE-4F79-E64C-A13C-E7AAA2EBC12A}"/>
              </a:ext>
            </a:extLst>
          </p:cNvPr>
          <p:cNvGrpSpPr/>
          <p:nvPr/>
        </p:nvGrpSpPr>
        <p:grpSpPr>
          <a:xfrm>
            <a:off x="381951" y="3472981"/>
            <a:ext cx="963619" cy="604096"/>
            <a:chOff x="1337972" y="3353727"/>
            <a:chExt cx="963619" cy="604096"/>
          </a:xfrm>
        </p:grpSpPr>
        <p:pic>
          <p:nvPicPr>
            <p:cNvPr id="87" name="Graphic 86">
              <a:extLst>
                <a:ext uri="{FF2B5EF4-FFF2-40B4-BE49-F238E27FC236}">
                  <a16:creationId xmlns:a16="http://schemas.microsoft.com/office/drawing/2014/main" id="{0323886B-B1A5-3848-90E3-A189C1D7E7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37972" y="3353727"/>
              <a:ext cx="716939" cy="553998"/>
            </a:xfrm>
            <a:prstGeom prst="rect">
              <a:avLst/>
            </a:prstGeom>
          </p:spPr>
        </p:pic>
        <p:sp>
          <p:nvSpPr>
            <p:cNvPr id="88" name="TextBox 87">
              <a:extLst>
                <a:ext uri="{FF2B5EF4-FFF2-40B4-BE49-F238E27FC236}">
                  <a16:creationId xmlns:a16="http://schemas.microsoft.com/office/drawing/2014/main" id="{1A9E3B91-9A13-9B49-A79D-D4189751830C}"/>
                </a:ext>
              </a:extLst>
            </p:cNvPr>
            <p:cNvSpPr txBox="1"/>
            <p:nvPr/>
          </p:nvSpPr>
          <p:spPr>
            <a:xfrm>
              <a:off x="1436399" y="383471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Client Browser</a:t>
              </a:r>
            </a:p>
          </p:txBody>
        </p:sp>
      </p:grpSp>
      <p:cxnSp>
        <p:nvCxnSpPr>
          <p:cNvPr id="94" name="Straight Arrow Connector 93">
            <a:extLst>
              <a:ext uri="{FF2B5EF4-FFF2-40B4-BE49-F238E27FC236}">
                <a16:creationId xmlns:a16="http://schemas.microsoft.com/office/drawing/2014/main" id="{61BF9986-575F-A045-9A19-9AD56DC50C4F}"/>
              </a:ext>
            </a:extLst>
          </p:cNvPr>
          <p:cNvCxnSpPr>
            <a:cxnSpLocks/>
          </p:cNvCxnSpPr>
          <p:nvPr/>
        </p:nvCxnSpPr>
        <p:spPr>
          <a:xfrm flipV="1">
            <a:off x="963626" y="3764375"/>
            <a:ext cx="601939" cy="560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70EC1D51-3B2E-EA4F-8B83-8E67E07A13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27197" y="3523823"/>
            <a:ext cx="469900" cy="469900"/>
          </a:xfrm>
          <a:prstGeom prst="rect">
            <a:avLst/>
          </a:prstGeom>
        </p:spPr>
      </p:pic>
      <p:grpSp>
        <p:nvGrpSpPr>
          <p:cNvPr id="7" name="Group 6">
            <a:extLst>
              <a:ext uri="{FF2B5EF4-FFF2-40B4-BE49-F238E27FC236}">
                <a16:creationId xmlns:a16="http://schemas.microsoft.com/office/drawing/2014/main" id="{37243351-2638-B145-95D5-B5B34C886703}"/>
              </a:ext>
            </a:extLst>
          </p:cNvPr>
          <p:cNvGrpSpPr/>
          <p:nvPr/>
        </p:nvGrpSpPr>
        <p:grpSpPr>
          <a:xfrm>
            <a:off x="4326940" y="1101510"/>
            <a:ext cx="5054607" cy="2384507"/>
            <a:chOff x="5826040" y="1159191"/>
            <a:chExt cx="5054607" cy="2384507"/>
          </a:xfrm>
        </p:grpSpPr>
        <p:grpSp>
          <p:nvGrpSpPr>
            <p:cNvPr id="9" name="Group 8">
              <a:extLst>
                <a:ext uri="{FF2B5EF4-FFF2-40B4-BE49-F238E27FC236}">
                  <a16:creationId xmlns:a16="http://schemas.microsoft.com/office/drawing/2014/main" id="{8750745B-6A35-4748-A15B-C39E18243197}"/>
                </a:ext>
              </a:extLst>
            </p:cNvPr>
            <p:cNvGrpSpPr/>
            <p:nvPr/>
          </p:nvGrpSpPr>
          <p:grpSpPr>
            <a:xfrm>
              <a:off x="5826040" y="1996744"/>
              <a:ext cx="919974" cy="784027"/>
              <a:chOff x="7178767" y="1360961"/>
              <a:chExt cx="919974" cy="784027"/>
            </a:xfrm>
          </p:grpSpPr>
          <p:pic>
            <p:nvPicPr>
              <p:cNvPr id="10" name="Immagine 21">
                <a:extLst>
                  <a:ext uri="{FF2B5EF4-FFF2-40B4-BE49-F238E27FC236}">
                    <a16:creationId xmlns:a16="http://schemas.microsoft.com/office/drawing/2014/main" id="{BE5DD038-7FA9-824A-8D3B-5D397950D730}"/>
                  </a:ext>
                </a:extLst>
              </p:cNvPr>
              <p:cNvPicPr>
                <a:picLocks noChangeAspect="1"/>
              </p:cNvPicPr>
              <p:nvPr/>
            </p:nvPicPr>
            <p:blipFill>
              <a:blip r:embed="rId8"/>
              <a:stretch>
                <a:fillRect/>
              </a:stretch>
            </p:blipFill>
            <p:spPr>
              <a:xfrm>
                <a:off x="7196302" y="1360961"/>
                <a:ext cx="647700" cy="476250"/>
              </a:xfrm>
              <a:prstGeom prst="rect">
                <a:avLst/>
              </a:prstGeom>
            </p:spPr>
          </p:pic>
          <p:sp>
            <p:nvSpPr>
              <p:cNvPr id="11" name="CasellaDiTesto 32">
                <a:extLst>
                  <a:ext uri="{FF2B5EF4-FFF2-40B4-BE49-F238E27FC236}">
                    <a16:creationId xmlns:a16="http://schemas.microsoft.com/office/drawing/2014/main" id="{3916E395-3F04-9F48-9FBA-793B6DCC2F79}"/>
                  </a:ext>
                </a:extLst>
              </p:cNvPr>
              <p:cNvSpPr txBox="1"/>
              <p:nvPr/>
            </p:nvSpPr>
            <p:spPr>
              <a:xfrm>
                <a:off x="7178767" y="1837211"/>
                <a:ext cx="91997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700" b="0" i="0" u="none" strike="noStrike" kern="1200" cap="none" spc="0" normalizeH="0" baseline="0" noProof="0" dirty="0" err="1">
                    <a:ln>
                      <a:noFill/>
                    </a:ln>
                    <a:solidFill>
                      <a:srgbClr val="000000"/>
                    </a:solidFill>
                    <a:effectLst/>
                    <a:uLnTx/>
                    <a:uFillTx/>
                    <a:latin typeface="Segoe UI"/>
                    <a:ea typeface="+mn-ea"/>
                    <a:cs typeface="+mn-cs"/>
                  </a:rPr>
                  <a:t>Loadbalancer</a:t>
                </a:r>
                <a:endParaRPr kumimoji="0" lang="it-IT" sz="7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59" name="Graphic 58">
              <a:extLst>
                <a:ext uri="{FF2B5EF4-FFF2-40B4-BE49-F238E27FC236}">
                  <a16:creationId xmlns:a16="http://schemas.microsoft.com/office/drawing/2014/main" id="{DD4D065D-3891-2741-BD99-3008E862A8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94459" y="1159191"/>
              <a:ext cx="469900" cy="469900"/>
            </a:xfrm>
            <a:prstGeom prst="rect">
              <a:avLst/>
            </a:prstGeom>
          </p:spPr>
        </p:pic>
        <p:grpSp>
          <p:nvGrpSpPr>
            <p:cNvPr id="5" name="Group 4">
              <a:extLst>
                <a:ext uri="{FF2B5EF4-FFF2-40B4-BE49-F238E27FC236}">
                  <a16:creationId xmlns:a16="http://schemas.microsoft.com/office/drawing/2014/main" id="{BBDE9DE9-40FD-D649-B9A1-A1FBE51460F2}"/>
                </a:ext>
              </a:extLst>
            </p:cNvPr>
            <p:cNvGrpSpPr/>
            <p:nvPr/>
          </p:nvGrpSpPr>
          <p:grpSpPr>
            <a:xfrm>
              <a:off x="7260053" y="1387072"/>
              <a:ext cx="1376778" cy="1946137"/>
              <a:chOff x="6657835" y="2467982"/>
              <a:chExt cx="1315287" cy="2159773"/>
            </a:xfrm>
          </p:grpSpPr>
          <p:grpSp>
            <p:nvGrpSpPr>
              <p:cNvPr id="71" name="Group 70">
                <a:extLst>
                  <a:ext uri="{FF2B5EF4-FFF2-40B4-BE49-F238E27FC236}">
                    <a16:creationId xmlns:a16="http://schemas.microsoft.com/office/drawing/2014/main" id="{89CE5F55-42BE-AB43-ADAE-CB379F5E55B6}"/>
                  </a:ext>
                </a:extLst>
              </p:cNvPr>
              <p:cNvGrpSpPr/>
              <p:nvPr/>
            </p:nvGrpSpPr>
            <p:grpSpPr>
              <a:xfrm>
                <a:off x="6965153" y="2656934"/>
                <a:ext cx="715623" cy="1661508"/>
                <a:chOff x="6360797" y="2676293"/>
                <a:chExt cx="1021310" cy="1996068"/>
              </a:xfrm>
            </p:grpSpPr>
            <p:grpSp>
              <p:nvGrpSpPr>
                <p:cNvPr id="13" name="Group 12">
                  <a:extLst>
                    <a:ext uri="{FF2B5EF4-FFF2-40B4-BE49-F238E27FC236}">
                      <a16:creationId xmlns:a16="http://schemas.microsoft.com/office/drawing/2014/main" id="{209F599C-4F18-BF41-A339-122BEB5D6547}"/>
                    </a:ext>
                  </a:extLst>
                </p:cNvPr>
                <p:cNvGrpSpPr/>
                <p:nvPr/>
              </p:nvGrpSpPr>
              <p:grpSpPr>
                <a:xfrm>
                  <a:off x="6665744" y="2969834"/>
                  <a:ext cx="430746" cy="1299474"/>
                  <a:chOff x="9386177" y="2784501"/>
                  <a:chExt cx="469391" cy="2202135"/>
                </a:xfrm>
              </p:grpSpPr>
              <p:pic>
                <p:nvPicPr>
                  <p:cNvPr id="14" name="Immagine 10">
                    <a:extLst>
                      <a:ext uri="{FF2B5EF4-FFF2-40B4-BE49-F238E27FC236}">
                        <a16:creationId xmlns:a16="http://schemas.microsoft.com/office/drawing/2014/main" id="{0A9BFD22-631A-7441-AF1A-5D79F6BADFE7}"/>
                      </a:ext>
                    </a:extLst>
                  </p:cNvPr>
                  <p:cNvPicPr>
                    <a:picLocks noChangeAspect="1"/>
                  </p:cNvPicPr>
                  <p:nvPr/>
                </p:nvPicPr>
                <p:blipFill>
                  <a:blip r:embed="rId11"/>
                  <a:stretch>
                    <a:fillRect/>
                  </a:stretch>
                </p:blipFill>
                <p:spPr>
                  <a:xfrm>
                    <a:off x="9386177" y="2784501"/>
                    <a:ext cx="457240" cy="495342"/>
                  </a:xfrm>
                  <a:prstGeom prst="rect">
                    <a:avLst/>
                  </a:prstGeom>
                </p:spPr>
              </p:pic>
              <p:pic>
                <p:nvPicPr>
                  <p:cNvPr id="15" name="Immagine 11">
                    <a:extLst>
                      <a:ext uri="{FF2B5EF4-FFF2-40B4-BE49-F238E27FC236}">
                        <a16:creationId xmlns:a16="http://schemas.microsoft.com/office/drawing/2014/main" id="{8CAEF116-B580-1F4A-A827-2C69FEA63AE1}"/>
                      </a:ext>
                    </a:extLst>
                  </p:cNvPr>
                  <p:cNvPicPr>
                    <a:picLocks noChangeAspect="1"/>
                  </p:cNvPicPr>
                  <p:nvPr/>
                </p:nvPicPr>
                <p:blipFill>
                  <a:blip r:embed="rId11"/>
                  <a:stretch>
                    <a:fillRect/>
                  </a:stretch>
                </p:blipFill>
                <p:spPr>
                  <a:xfrm>
                    <a:off x="9386178" y="3575483"/>
                    <a:ext cx="457240" cy="495343"/>
                  </a:xfrm>
                  <a:prstGeom prst="rect">
                    <a:avLst/>
                  </a:prstGeom>
                </p:spPr>
              </p:pic>
              <p:pic>
                <p:nvPicPr>
                  <p:cNvPr id="16" name="Immagine 12">
                    <a:extLst>
                      <a:ext uri="{FF2B5EF4-FFF2-40B4-BE49-F238E27FC236}">
                        <a16:creationId xmlns:a16="http://schemas.microsoft.com/office/drawing/2014/main" id="{D61DBB7A-7BAE-0048-8654-80912D0414C7}"/>
                      </a:ext>
                    </a:extLst>
                  </p:cNvPr>
                  <p:cNvPicPr>
                    <a:picLocks noChangeAspect="1"/>
                  </p:cNvPicPr>
                  <p:nvPr/>
                </p:nvPicPr>
                <p:blipFill>
                  <a:blip r:embed="rId11"/>
                  <a:stretch>
                    <a:fillRect/>
                  </a:stretch>
                </p:blipFill>
                <p:spPr>
                  <a:xfrm>
                    <a:off x="9398328" y="4491294"/>
                    <a:ext cx="457240" cy="495342"/>
                  </a:xfrm>
                  <a:prstGeom prst="rect">
                    <a:avLst/>
                  </a:prstGeom>
                </p:spPr>
              </p:pic>
            </p:grpSp>
            <p:sp>
              <p:nvSpPr>
                <p:cNvPr id="70" name="Oval 69">
                  <a:extLst>
                    <a:ext uri="{FF2B5EF4-FFF2-40B4-BE49-F238E27FC236}">
                      <a16:creationId xmlns:a16="http://schemas.microsoft.com/office/drawing/2014/main" id="{4E5D2A83-C31F-264B-860A-B03078843857}"/>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5AE558F6-E790-CA40-A503-3F04A569B7CA}"/>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96" name="Rectangle 95">
                <a:extLst>
                  <a:ext uri="{FF2B5EF4-FFF2-40B4-BE49-F238E27FC236}">
                    <a16:creationId xmlns:a16="http://schemas.microsoft.com/office/drawing/2014/main" id="{77518E37-5ECA-334A-94E4-775B23600DDD}"/>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EA302933-77C4-5C4E-85D8-C4B5C0618F29}"/>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cxnSp>
          <p:nvCxnSpPr>
            <p:cNvPr id="63" name="Straight Arrow Connector 62">
              <a:extLst>
                <a:ext uri="{FF2B5EF4-FFF2-40B4-BE49-F238E27FC236}">
                  <a16:creationId xmlns:a16="http://schemas.microsoft.com/office/drawing/2014/main" id="{A6D49248-7540-4F44-AC75-46C95366B3A7}"/>
                </a:ext>
              </a:extLst>
            </p:cNvPr>
            <p:cNvCxnSpPr>
              <a:cxnSpLocks/>
            </p:cNvCxnSpPr>
            <p:nvPr/>
          </p:nvCxnSpPr>
          <p:spPr>
            <a:xfrm>
              <a:off x="6491274" y="2305912"/>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50C87E5-CB9A-C648-9B79-AEDE55DCDA35}"/>
                </a:ext>
              </a:extLst>
            </p:cNvPr>
            <p:cNvGrpSpPr/>
            <p:nvPr/>
          </p:nvGrpSpPr>
          <p:grpSpPr>
            <a:xfrm>
              <a:off x="9993368" y="1500327"/>
              <a:ext cx="868061" cy="875382"/>
              <a:chOff x="9993368" y="1500327"/>
              <a:chExt cx="868061" cy="875382"/>
            </a:xfrm>
          </p:grpSpPr>
          <p:pic>
            <p:nvPicPr>
              <p:cNvPr id="4" name="Graphic 3">
                <a:extLst>
                  <a:ext uri="{FF2B5EF4-FFF2-40B4-BE49-F238E27FC236}">
                    <a16:creationId xmlns:a16="http://schemas.microsoft.com/office/drawing/2014/main" id="{6178190C-BF19-9948-9D2E-3FA7D3BC00E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993368" y="1500327"/>
                <a:ext cx="722138" cy="702207"/>
              </a:xfrm>
              <a:prstGeom prst="rect">
                <a:avLst/>
              </a:prstGeom>
            </p:spPr>
          </p:pic>
          <p:sp>
            <p:nvSpPr>
              <p:cNvPr id="64" name="TextBox 63">
                <a:extLst>
                  <a:ext uri="{FF2B5EF4-FFF2-40B4-BE49-F238E27FC236}">
                    <a16:creationId xmlns:a16="http://schemas.microsoft.com/office/drawing/2014/main" id="{ADE9D5B8-D8DD-FF40-8259-4B89A4B08FDA}"/>
                  </a:ext>
                </a:extLst>
              </p:cNvPr>
              <p:cNvSpPr txBox="1"/>
              <p:nvPr/>
            </p:nvSpPr>
            <p:spPr>
              <a:xfrm>
                <a:off x="10019125" y="2252598"/>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Master</a:t>
                </a:r>
              </a:p>
            </p:txBody>
          </p:sp>
        </p:grpSp>
        <p:grpSp>
          <p:nvGrpSpPr>
            <p:cNvPr id="67" name="Group 66">
              <a:extLst>
                <a:ext uri="{FF2B5EF4-FFF2-40B4-BE49-F238E27FC236}">
                  <a16:creationId xmlns:a16="http://schemas.microsoft.com/office/drawing/2014/main" id="{59270932-AF9A-ED42-AE14-6BF2D07ECCE6}"/>
                </a:ext>
              </a:extLst>
            </p:cNvPr>
            <p:cNvGrpSpPr/>
            <p:nvPr/>
          </p:nvGrpSpPr>
          <p:grpSpPr>
            <a:xfrm>
              <a:off x="9999707" y="2642558"/>
              <a:ext cx="880940" cy="901140"/>
              <a:chOff x="9993368" y="1500327"/>
              <a:chExt cx="880940" cy="901140"/>
            </a:xfrm>
          </p:grpSpPr>
          <p:pic>
            <p:nvPicPr>
              <p:cNvPr id="72" name="Graphic 71">
                <a:extLst>
                  <a:ext uri="{FF2B5EF4-FFF2-40B4-BE49-F238E27FC236}">
                    <a16:creationId xmlns:a16="http://schemas.microsoft.com/office/drawing/2014/main" id="{7B8B3710-0E97-964E-AEDA-E473517D955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993368" y="1500327"/>
                <a:ext cx="722138" cy="702207"/>
              </a:xfrm>
              <a:prstGeom prst="rect">
                <a:avLst/>
              </a:prstGeom>
            </p:spPr>
          </p:pic>
          <p:sp>
            <p:nvSpPr>
              <p:cNvPr id="73" name="TextBox 72">
                <a:extLst>
                  <a:ext uri="{FF2B5EF4-FFF2-40B4-BE49-F238E27FC236}">
                    <a16:creationId xmlns:a16="http://schemas.microsoft.com/office/drawing/2014/main" id="{C3C8B75E-1AA8-7544-9C9A-AF7578678B87}"/>
                  </a:ext>
                </a:extLst>
              </p:cNvPr>
              <p:cNvSpPr txBox="1"/>
              <p:nvPr/>
            </p:nvSpPr>
            <p:spPr>
              <a:xfrm>
                <a:off x="10032004" y="2278356"/>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Read Replica1</a:t>
                </a:r>
              </a:p>
            </p:txBody>
          </p:sp>
        </p:grpSp>
        <p:cxnSp>
          <p:nvCxnSpPr>
            <p:cNvPr id="17" name="Straight Connector 16">
              <a:extLst>
                <a:ext uri="{FF2B5EF4-FFF2-40B4-BE49-F238E27FC236}">
                  <a16:creationId xmlns:a16="http://schemas.microsoft.com/office/drawing/2014/main" id="{478496B2-8B11-124C-8AF2-4AECAA338EDC}"/>
                </a:ext>
              </a:extLst>
            </p:cNvPr>
            <p:cNvCxnSpPr>
              <a:cxnSpLocks/>
            </p:cNvCxnSpPr>
            <p:nvPr/>
          </p:nvCxnSpPr>
          <p:spPr>
            <a:xfrm>
              <a:off x="8707914" y="2414005"/>
              <a:ext cx="83684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4AB5B5-27C3-914B-AB7B-64E0F5182DDD}"/>
                </a:ext>
              </a:extLst>
            </p:cNvPr>
            <p:cNvCxnSpPr>
              <a:cxnSpLocks/>
            </p:cNvCxnSpPr>
            <p:nvPr/>
          </p:nvCxnSpPr>
          <p:spPr>
            <a:xfrm flipH="1">
              <a:off x="9571984" y="1851431"/>
              <a:ext cx="18069" cy="12584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DCB8BD-AF91-D042-9DE8-86276B282BEE}"/>
                </a:ext>
              </a:extLst>
            </p:cNvPr>
            <p:cNvCxnSpPr>
              <a:cxnSpLocks/>
            </p:cNvCxnSpPr>
            <p:nvPr/>
          </p:nvCxnSpPr>
          <p:spPr>
            <a:xfrm flipV="1">
              <a:off x="9630787" y="1851431"/>
              <a:ext cx="362581" cy="784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0855961-4693-5142-815C-99945C895B51}"/>
                </a:ext>
              </a:extLst>
            </p:cNvPr>
            <p:cNvCxnSpPr>
              <a:cxnSpLocks/>
            </p:cNvCxnSpPr>
            <p:nvPr/>
          </p:nvCxnSpPr>
          <p:spPr>
            <a:xfrm flipV="1">
              <a:off x="9592899" y="3109833"/>
              <a:ext cx="366074" cy="398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4522F6FB-6BE4-6248-AA00-D875FC5CF8B2}"/>
              </a:ext>
            </a:extLst>
          </p:cNvPr>
          <p:cNvSpPr/>
          <p:nvPr/>
        </p:nvSpPr>
        <p:spPr bwMode="auto">
          <a:xfrm>
            <a:off x="4080966" y="1043476"/>
            <a:ext cx="7130663" cy="252754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AB0A4B28-A822-A841-92FA-76C8A119A603}"/>
              </a:ext>
            </a:extLst>
          </p:cNvPr>
          <p:cNvGrpSpPr/>
          <p:nvPr/>
        </p:nvGrpSpPr>
        <p:grpSpPr>
          <a:xfrm>
            <a:off x="4272415" y="4150854"/>
            <a:ext cx="5127685" cy="2254882"/>
            <a:chOff x="5826039" y="3653069"/>
            <a:chExt cx="5127685" cy="2254882"/>
          </a:xfrm>
        </p:grpSpPr>
        <p:grpSp>
          <p:nvGrpSpPr>
            <p:cNvPr id="45" name="Group 44">
              <a:extLst>
                <a:ext uri="{FF2B5EF4-FFF2-40B4-BE49-F238E27FC236}">
                  <a16:creationId xmlns:a16="http://schemas.microsoft.com/office/drawing/2014/main" id="{EC1ACF89-035E-2646-9F07-B9218140E7AD}"/>
                </a:ext>
              </a:extLst>
            </p:cNvPr>
            <p:cNvGrpSpPr/>
            <p:nvPr/>
          </p:nvGrpSpPr>
          <p:grpSpPr>
            <a:xfrm>
              <a:off x="7328710" y="3961814"/>
              <a:ext cx="1376778" cy="1946137"/>
              <a:chOff x="6657835" y="2467982"/>
              <a:chExt cx="1315287" cy="2159773"/>
            </a:xfrm>
          </p:grpSpPr>
          <p:grpSp>
            <p:nvGrpSpPr>
              <p:cNvPr id="46" name="Group 45">
                <a:extLst>
                  <a:ext uri="{FF2B5EF4-FFF2-40B4-BE49-F238E27FC236}">
                    <a16:creationId xmlns:a16="http://schemas.microsoft.com/office/drawing/2014/main" id="{A45C84B2-A19A-6645-836A-AA1D902B14DB}"/>
                  </a:ext>
                </a:extLst>
              </p:cNvPr>
              <p:cNvGrpSpPr/>
              <p:nvPr/>
            </p:nvGrpSpPr>
            <p:grpSpPr>
              <a:xfrm>
                <a:off x="6965153" y="2656934"/>
                <a:ext cx="715623" cy="1661508"/>
                <a:chOff x="6360797" y="2676293"/>
                <a:chExt cx="1021310" cy="1996068"/>
              </a:xfrm>
            </p:grpSpPr>
            <p:grpSp>
              <p:nvGrpSpPr>
                <p:cNvPr id="50" name="Group 49">
                  <a:extLst>
                    <a:ext uri="{FF2B5EF4-FFF2-40B4-BE49-F238E27FC236}">
                      <a16:creationId xmlns:a16="http://schemas.microsoft.com/office/drawing/2014/main" id="{C49359AA-642E-D54E-A804-7E9D60AA61F2}"/>
                    </a:ext>
                  </a:extLst>
                </p:cNvPr>
                <p:cNvGrpSpPr/>
                <p:nvPr/>
              </p:nvGrpSpPr>
              <p:grpSpPr>
                <a:xfrm>
                  <a:off x="6665744" y="2969834"/>
                  <a:ext cx="430746" cy="1299474"/>
                  <a:chOff x="9386177" y="2784501"/>
                  <a:chExt cx="469391" cy="2202135"/>
                </a:xfrm>
              </p:grpSpPr>
              <p:pic>
                <p:nvPicPr>
                  <p:cNvPr id="52" name="Immagine 10">
                    <a:extLst>
                      <a:ext uri="{FF2B5EF4-FFF2-40B4-BE49-F238E27FC236}">
                        <a16:creationId xmlns:a16="http://schemas.microsoft.com/office/drawing/2014/main" id="{EF50CABF-CA0F-9943-9928-82AF3C44B859}"/>
                      </a:ext>
                    </a:extLst>
                  </p:cNvPr>
                  <p:cNvPicPr>
                    <a:picLocks noChangeAspect="1"/>
                  </p:cNvPicPr>
                  <p:nvPr/>
                </p:nvPicPr>
                <p:blipFill>
                  <a:blip r:embed="rId11"/>
                  <a:stretch>
                    <a:fillRect/>
                  </a:stretch>
                </p:blipFill>
                <p:spPr>
                  <a:xfrm>
                    <a:off x="9386177" y="2784501"/>
                    <a:ext cx="457240" cy="495342"/>
                  </a:xfrm>
                  <a:prstGeom prst="rect">
                    <a:avLst/>
                  </a:prstGeom>
                </p:spPr>
              </p:pic>
              <p:pic>
                <p:nvPicPr>
                  <p:cNvPr id="53" name="Immagine 11">
                    <a:extLst>
                      <a:ext uri="{FF2B5EF4-FFF2-40B4-BE49-F238E27FC236}">
                        <a16:creationId xmlns:a16="http://schemas.microsoft.com/office/drawing/2014/main" id="{30BDAB35-3411-D24E-871D-33D877F75E44}"/>
                      </a:ext>
                    </a:extLst>
                  </p:cNvPr>
                  <p:cNvPicPr>
                    <a:picLocks noChangeAspect="1"/>
                  </p:cNvPicPr>
                  <p:nvPr/>
                </p:nvPicPr>
                <p:blipFill>
                  <a:blip r:embed="rId11"/>
                  <a:stretch>
                    <a:fillRect/>
                  </a:stretch>
                </p:blipFill>
                <p:spPr>
                  <a:xfrm>
                    <a:off x="9386178" y="3575483"/>
                    <a:ext cx="457240" cy="495343"/>
                  </a:xfrm>
                  <a:prstGeom prst="rect">
                    <a:avLst/>
                  </a:prstGeom>
                </p:spPr>
              </p:pic>
              <p:pic>
                <p:nvPicPr>
                  <p:cNvPr id="54" name="Immagine 12">
                    <a:extLst>
                      <a:ext uri="{FF2B5EF4-FFF2-40B4-BE49-F238E27FC236}">
                        <a16:creationId xmlns:a16="http://schemas.microsoft.com/office/drawing/2014/main" id="{560053FD-744C-AB49-AC54-62553A3FBDA6}"/>
                      </a:ext>
                    </a:extLst>
                  </p:cNvPr>
                  <p:cNvPicPr>
                    <a:picLocks noChangeAspect="1"/>
                  </p:cNvPicPr>
                  <p:nvPr/>
                </p:nvPicPr>
                <p:blipFill>
                  <a:blip r:embed="rId11"/>
                  <a:stretch>
                    <a:fillRect/>
                  </a:stretch>
                </p:blipFill>
                <p:spPr>
                  <a:xfrm>
                    <a:off x="9398328" y="4491294"/>
                    <a:ext cx="457240" cy="495342"/>
                  </a:xfrm>
                  <a:prstGeom prst="rect">
                    <a:avLst/>
                  </a:prstGeom>
                </p:spPr>
              </p:pic>
            </p:grpSp>
            <p:sp>
              <p:nvSpPr>
                <p:cNvPr id="51" name="Oval 50">
                  <a:extLst>
                    <a:ext uri="{FF2B5EF4-FFF2-40B4-BE49-F238E27FC236}">
                      <a16:creationId xmlns:a16="http://schemas.microsoft.com/office/drawing/2014/main" id="{9CAB3E26-5F79-994C-994E-36AEED04BE1A}"/>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7" name="TextBox 46">
                <a:extLst>
                  <a:ext uri="{FF2B5EF4-FFF2-40B4-BE49-F238E27FC236}">
                    <a16:creationId xmlns:a16="http://schemas.microsoft.com/office/drawing/2014/main" id="{FC2E047B-A9A7-204B-8406-D023290214E0}"/>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48" name="Rectangle 47">
                <a:extLst>
                  <a:ext uri="{FF2B5EF4-FFF2-40B4-BE49-F238E27FC236}">
                    <a16:creationId xmlns:a16="http://schemas.microsoft.com/office/drawing/2014/main" id="{751B1F2F-37B6-B448-923E-BA8EB2757681}"/>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636A4FCF-81A9-EE42-BA7A-C8348E2A8B8C}"/>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pic>
          <p:nvPicPr>
            <p:cNvPr id="55" name="Graphic 54">
              <a:extLst>
                <a:ext uri="{FF2B5EF4-FFF2-40B4-BE49-F238E27FC236}">
                  <a16:creationId xmlns:a16="http://schemas.microsoft.com/office/drawing/2014/main" id="{B09DAC88-CBAB-864F-8FCD-417643C26EB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94459" y="3653069"/>
              <a:ext cx="469900" cy="469900"/>
            </a:xfrm>
            <a:prstGeom prst="rect">
              <a:avLst/>
            </a:prstGeom>
          </p:spPr>
        </p:pic>
        <p:grpSp>
          <p:nvGrpSpPr>
            <p:cNvPr id="56" name="Group 55">
              <a:extLst>
                <a:ext uri="{FF2B5EF4-FFF2-40B4-BE49-F238E27FC236}">
                  <a16:creationId xmlns:a16="http://schemas.microsoft.com/office/drawing/2014/main" id="{441FAC05-3AD6-5643-8C40-5671B769B4B8}"/>
                </a:ext>
              </a:extLst>
            </p:cNvPr>
            <p:cNvGrpSpPr/>
            <p:nvPr/>
          </p:nvGrpSpPr>
          <p:grpSpPr>
            <a:xfrm>
              <a:off x="5826039" y="4573443"/>
              <a:ext cx="974499" cy="784027"/>
              <a:chOff x="7178767" y="1360961"/>
              <a:chExt cx="974499" cy="784027"/>
            </a:xfrm>
          </p:grpSpPr>
          <p:pic>
            <p:nvPicPr>
              <p:cNvPr id="57" name="Immagine 21">
                <a:extLst>
                  <a:ext uri="{FF2B5EF4-FFF2-40B4-BE49-F238E27FC236}">
                    <a16:creationId xmlns:a16="http://schemas.microsoft.com/office/drawing/2014/main" id="{2252FB8B-A405-574D-85D5-6C29983FFB8D}"/>
                  </a:ext>
                </a:extLst>
              </p:cNvPr>
              <p:cNvPicPr>
                <a:picLocks noChangeAspect="1"/>
              </p:cNvPicPr>
              <p:nvPr/>
            </p:nvPicPr>
            <p:blipFill>
              <a:blip r:embed="rId8"/>
              <a:stretch>
                <a:fillRect/>
              </a:stretch>
            </p:blipFill>
            <p:spPr>
              <a:xfrm>
                <a:off x="7196302" y="1360961"/>
                <a:ext cx="647700" cy="476250"/>
              </a:xfrm>
              <a:prstGeom prst="rect">
                <a:avLst/>
              </a:prstGeom>
            </p:spPr>
          </p:pic>
          <p:sp>
            <p:nvSpPr>
              <p:cNvPr id="58" name="CasellaDiTesto 32">
                <a:extLst>
                  <a:ext uri="{FF2B5EF4-FFF2-40B4-BE49-F238E27FC236}">
                    <a16:creationId xmlns:a16="http://schemas.microsoft.com/office/drawing/2014/main" id="{B90DB5B0-B6C7-7A4E-8EDC-94B576E5CCA4}"/>
                  </a:ext>
                </a:extLst>
              </p:cNvPr>
              <p:cNvSpPr txBox="1"/>
              <p:nvPr/>
            </p:nvSpPr>
            <p:spPr>
              <a:xfrm>
                <a:off x="7178767" y="1837211"/>
                <a:ext cx="97449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700" b="0" i="0" u="none" strike="noStrike" kern="1200" cap="none" spc="0" normalizeH="0" baseline="0" noProof="0" dirty="0" err="1">
                    <a:ln>
                      <a:noFill/>
                    </a:ln>
                    <a:solidFill>
                      <a:srgbClr val="000000"/>
                    </a:solidFill>
                    <a:effectLst/>
                    <a:uLnTx/>
                    <a:uFillTx/>
                    <a:latin typeface="Segoe UI"/>
                    <a:ea typeface="+mn-ea"/>
                    <a:cs typeface="+mn-cs"/>
                  </a:rPr>
                  <a:t>Loadbalancer</a:t>
                </a:r>
                <a:endParaRPr kumimoji="0" lang="it-IT" sz="700" b="0" i="0" u="none" strike="noStrike" kern="1200" cap="none" spc="0" normalizeH="0" baseline="0" noProof="0" dirty="0">
                  <a:ln>
                    <a:noFill/>
                  </a:ln>
                  <a:solidFill>
                    <a:srgbClr val="000000"/>
                  </a:solidFill>
                  <a:effectLst/>
                  <a:uLnTx/>
                  <a:uFillTx/>
                  <a:latin typeface="Segoe UI"/>
                  <a:ea typeface="+mn-ea"/>
                  <a:cs typeface="+mn-cs"/>
                </a:endParaRPr>
              </a:p>
            </p:txBody>
          </p:sp>
        </p:grpSp>
        <p:cxnSp>
          <p:nvCxnSpPr>
            <p:cNvPr id="61" name="Straight Arrow Connector 60">
              <a:extLst>
                <a:ext uri="{FF2B5EF4-FFF2-40B4-BE49-F238E27FC236}">
                  <a16:creationId xmlns:a16="http://schemas.microsoft.com/office/drawing/2014/main" id="{9DFB3670-26A0-DF4D-AC98-AA41E253510D}"/>
                </a:ext>
              </a:extLst>
            </p:cNvPr>
            <p:cNvCxnSpPr>
              <a:cxnSpLocks/>
              <a:endCxn id="48" idx="1"/>
            </p:cNvCxnSpPr>
            <p:nvPr/>
          </p:nvCxnSpPr>
          <p:spPr>
            <a:xfrm>
              <a:off x="6570873" y="4934881"/>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DCC44E8-E2AA-B749-936A-749D46A5AD49}"/>
                </a:ext>
              </a:extLst>
            </p:cNvPr>
            <p:cNvSpPr txBox="1"/>
            <p:nvPr/>
          </p:nvSpPr>
          <p:spPr>
            <a:xfrm>
              <a:off x="10111420" y="5460897"/>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Read Replica 2</a:t>
              </a:r>
            </a:p>
          </p:txBody>
        </p:sp>
        <p:cxnSp>
          <p:nvCxnSpPr>
            <p:cNvPr id="84" name="Straight Arrow Connector 83">
              <a:extLst>
                <a:ext uri="{FF2B5EF4-FFF2-40B4-BE49-F238E27FC236}">
                  <a16:creationId xmlns:a16="http://schemas.microsoft.com/office/drawing/2014/main" id="{1FDAA500-7308-6746-908C-01D304C53FCF}"/>
                </a:ext>
              </a:extLst>
            </p:cNvPr>
            <p:cNvCxnSpPr>
              <a:cxnSpLocks/>
            </p:cNvCxnSpPr>
            <p:nvPr/>
          </p:nvCxnSpPr>
          <p:spPr>
            <a:xfrm>
              <a:off x="8741609" y="4994353"/>
              <a:ext cx="1292537" cy="1312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F5F49EF4-CF84-E947-BFAA-81C91BB4A9C9}"/>
              </a:ext>
            </a:extLst>
          </p:cNvPr>
          <p:cNvSpPr/>
          <p:nvPr/>
        </p:nvSpPr>
        <p:spPr bwMode="auto">
          <a:xfrm>
            <a:off x="4028944" y="4077077"/>
            <a:ext cx="7182685" cy="252754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2D24F7F5-E8EA-6745-82A8-D80C337058E4}"/>
              </a:ext>
            </a:extLst>
          </p:cNvPr>
          <p:cNvSpPr txBox="1"/>
          <p:nvPr/>
        </p:nvSpPr>
        <p:spPr>
          <a:xfrm>
            <a:off x="11289003" y="1040562"/>
            <a:ext cx="739046"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Region1</a:t>
            </a:r>
          </a:p>
        </p:txBody>
      </p:sp>
      <p:sp>
        <p:nvSpPr>
          <p:cNvPr id="68" name="TextBox 67">
            <a:extLst>
              <a:ext uri="{FF2B5EF4-FFF2-40B4-BE49-F238E27FC236}">
                <a16:creationId xmlns:a16="http://schemas.microsoft.com/office/drawing/2014/main" id="{7C6B6C7A-7F58-C046-86B1-C7664559B4BC}"/>
              </a:ext>
            </a:extLst>
          </p:cNvPr>
          <p:cNvSpPr txBox="1"/>
          <p:nvPr/>
        </p:nvSpPr>
        <p:spPr>
          <a:xfrm>
            <a:off x="11388595" y="4077077"/>
            <a:ext cx="712458"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Region2</a:t>
            </a:r>
          </a:p>
        </p:txBody>
      </p:sp>
      <p:cxnSp>
        <p:nvCxnSpPr>
          <p:cNvPr id="25" name="Straight Connector 24">
            <a:extLst>
              <a:ext uri="{FF2B5EF4-FFF2-40B4-BE49-F238E27FC236}">
                <a16:creationId xmlns:a16="http://schemas.microsoft.com/office/drawing/2014/main" id="{5D659336-A10B-E244-AA6E-EA8B08690A7D}"/>
              </a:ext>
            </a:extLst>
          </p:cNvPr>
          <p:cNvCxnSpPr>
            <a:cxnSpLocks/>
            <a:stCxn id="30" idx="3"/>
          </p:cNvCxnSpPr>
          <p:nvPr/>
        </p:nvCxnSpPr>
        <p:spPr>
          <a:xfrm>
            <a:off x="2097097" y="3758773"/>
            <a:ext cx="872159" cy="56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71DBECF-7839-7942-88CA-EF38CC79118A}"/>
              </a:ext>
            </a:extLst>
          </p:cNvPr>
          <p:cNvCxnSpPr>
            <a:cxnSpLocks/>
          </p:cNvCxnSpPr>
          <p:nvPr/>
        </p:nvCxnSpPr>
        <p:spPr>
          <a:xfrm flipH="1" flipV="1">
            <a:off x="2961018" y="2263399"/>
            <a:ext cx="3162" cy="313020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0C8AD36-0639-A242-8437-E72E8E879B26}"/>
              </a:ext>
            </a:extLst>
          </p:cNvPr>
          <p:cNvCxnSpPr>
            <a:cxnSpLocks/>
          </p:cNvCxnSpPr>
          <p:nvPr/>
        </p:nvCxnSpPr>
        <p:spPr>
          <a:xfrm flipV="1">
            <a:off x="2978159" y="2252727"/>
            <a:ext cx="1073222" cy="57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DBC1307-5474-1B4A-A313-89079D777CF4}"/>
              </a:ext>
            </a:extLst>
          </p:cNvPr>
          <p:cNvCxnSpPr>
            <a:cxnSpLocks/>
          </p:cNvCxnSpPr>
          <p:nvPr/>
        </p:nvCxnSpPr>
        <p:spPr>
          <a:xfrm flipV="1">
            <a:off x="2978159" y="5372454"/>
            <a:ext cx="1050785" cy="2115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5" name="CasellaDiTesto 32">
            <a:extLst>
              <a:ext uri="{FF2B5EF4-FFF2-40B4-BE49-F238E27FC236}">
                <a16:creationId xmlns:a16="http://schemas.microsoft.com/office/drawing/2014/main" id="{2C86BDFE-9589-5B41-9E55-856FBDBCF85B}"/>
              </a:ext>
            </a:extLst>
          </p:cNvPr>
          <p:cNvSpPr txBox="1"/>
          <p:nvPr/>
        </p:nvSpPr>
        <p:spPr>
          <a:xfrm>
            <a:off x="1499707" y="4069360"/>
            <a:ext cx="77536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dirty="0">
                <a:ln>
                  <a:noFill/>
                </a:ln>
                <a:solidFill>
                  <a:srgbClr val="000000"/>
                </a:solidFill>
                <a:effectLst/>
                <a:uLnTx/>
                <a:uFillTx/>
                <a:latin typeface="Segoe UI"/>
                <a:ea typeface="+mn-ea"/>
                <a:cs typeface="+mn-cs"/>
              </a:rPr>
              <a:t>Traffic</a:t>
            </a:r>
            <a:r>
              <a:rPr kumimoji="0" lang="it-IT" sz="700" b="0" i="0" u="none" strike="noStrike" kern="1200" cap="none" spc="0" normalizeH="0" baseline="0" noProof="0" dirty="0">
                <a:ln>
                  <a:noFill/>
                </a:ln>
                <a:solidFill>
                  <a:srgbClr val="000000"/>
                </a:solidFill>
                <a:effectLst/>
                <a:uLnTx/>
                <a:uFillTx/>
                <a:latin typeface="Segoe UI"/>
                <a:ea typeface="+mn-ea"/>
                <a:cs typeface="+mn-cs"/>
              </a:rPr>
              <a:t> Manager</a:t>
            </a:r>
          </a:p>
        </p:txBody>
      </p:sp>
      <p:pic>
        <p:nvPicPr>
          <p:cNvPr id="65" name="Graphic 3">
            <a:extLst>
              <a:ext uri="{FF2B5EF4-FFF2-40B4-BE49-F238E27FC236}">
                <a16:creationId xmlns:a16="http://schemas.microsoft.com/office/drawing/2014/main" id="{494EC072-5DC7-9244-B457-E9B11D341B6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83162" y="1087870"/>
            <a:ext cx="476250" cy="476250"/>
          </a:xfrm>
          <a:prstGeom prst="rect">
            <a:avLst/>
          </a:prstGeom>
        </p:spPr>
      </p:pic>
      <p:pic>
        <p:nvPicPr>
          <p:cNvPr id="69" name="Graphic 3">
            <a:extLst>
              <a:ext uri="{FF2B5EF4-FFF2-40B4-BE49-F238E27FC236}">
                <a16:creationId xmlns:a16="http://schemas.microsoft.com/office/drawing/2014/main" id="{BD70E903-4C03-874D-87CC-C1036A5F496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26254" y="4318957"/>
            <a:ext cx="476250" cy="476250"/>
          </a:xfrm>
          <a:prstGeom prst="rect">
            <a:avLst/>
          </a:prstGeom>
        </p:spPr>
      </p:pic>
      <p:cxnSp>
        <p:nvCxnSpPr>
          <p:cNvPr id="79" name="Straight Arrow Connector 78">
            <a:extLst>
              <a:ext uri="{FF2B5EF4-FFF2-40B4-BE49-F238E27FC236}">
                <a16:creationId xmlns:a16="http://schemas.microsoft.com/office/drawing/2014/main" id="{1A151A60-C238-8B48-8018-1AC6FE1BDC68}"/>
              </a:ext>
            </a:extLst>
          </p:cNvPr>
          <p:cNvCxnSpPr>
            <a:cxnSpLocks/>
            <a:stCxn id="65" idx="1"/>
          </p:cNvCxnSpPr>
          <p:nvPr/>
        </p:nvCxnSpPr>
        <p:spPr>
          <a:xfrm flipH="1">
            <a:off x="7187985" y="1325995"/>
            <a:ext cx="2895177" cy="27901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89E8097-4BE3-9349-B0F3-0E13C359A0EE}"/>
              </a:ext>
            </a:extLst>
          </p:cNvPr>
          <p:cNvCxnSpPr>
            <a:cxnSpLocks/>
            <a:stCxn id="69" idx="1"/>
          </p:cNvCxnSpPr>
          <p:nvPr/>
        </p:nvCxnSpPr>
        <p:spPr>
          <a:xfrm flipH="1">
            <a:off x="7137731" y="4557082"/>
            <a:ext cx="2888523" cy="636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E00EF890-5279-9644-9B5D-931765698F5A}"/>
              </a:ext>
            </a:extLst>
          </p:cNvPr>
          <p:cNvSpPr txBox="1"/>
          <p:nvPr/>
        </p:nvSpPr>
        <p:spPr>
          <a:xfrm>
            <a:off x="9870346" y="1519473"/>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R1-ACR</a:t>
            </a:r>
          </a:p>
        </p:txBody>
      </p:sp>
      <p:sp>
        <p:nvSpPr>
          <p:cNvPr id="89" name="TextBox 88">
            <a:extLst>
              <a:ext uri="{FF2B5EF4-FFF2-40B4-BE49-F238E27FC236}">
                <a16:creationId xmlns:a16="http://schemas.microsoft.com/office/drawing/2014/main" id="{762B47B0-BC14-7D41-951C-89BDF8DD1D87}"/>
              </a:ext>
            </a:extLst>
          </p:cNvPr>
          <p:cNvSpPr txBox="1"/>
          <p:nvPr/>
        </p:nvSpPr>
        <p:spPr>
          <a:xfrm>
            <a:off x="10035279" y="4781966"/>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R2-ACR</a:t>
            </a:r>
          </a:p>
        </p:txBody>
      </p:sp>
      <p:sp>
        <p:nvSpPr>
          <p:cNvPr id="20" name="TextBox 19">
            <a:extLst>
              <a:ext uri="{FF2B5EF4-FFF2-40B4-BE49-F238E27FC236}">
                <a16:creationId xmlns:a16="http://schemas.microsoft.com/office/drawing/2014/main" id="{12B90257-9772-0F48-B572-CE438B8D6290}"/>
              </a:ext>
            </a:extLst>
          </p:cNvPr>
          <p:cNvSpPr txBox="1"/>
          <p:nvPr/>
        </p:nvSpPr>
        <p:spPr>
          <a:xfrm>
            <a:off x="2826921" y="1927583"/>
            <a:ext cx="1550790"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Read/Write</a:t>
            </a:r>
          </a:p>
        </p:txBody>
      </p:sp>
      <p:sp>
        <p:nvSpPr>
          <p:cNvPr id="90" name="TextBox 89">
            <a:extLst>
              <a:ext uri="{FF2B5EF4-FFF2-40B4-BE49-F238E27FC236}">
                <a16:creationId xmlns:a16="http://schemas.microsoft.com/office/drawing/2014/main" id="{1C7BA2BE-12D3-6042-BD34-84FB0DEF68D1}"/>
              </a:ext>
            </a:extLst>
          </p:cNvPr>
          <p:cNvSpPr txBox="1"/>
          <p:nvPr/>
        </p:nvSpPr>
        <p:spPr>
          <a:xfrm>
            <a:off x="3030183" y="5451577"/>
            <a:ext cx="1550790"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Read</a:t>
            </a:r>
          </a:p>
        </p:txBody>
      </p:sp>
      <p:sp>
        <p:nvSpPr>
          <p:cNvPr id="91" name="TextBox 90">
            <a:extLst>
              <a:ext uri="{FF2B5EF4-FFF2-40B4-BE49-F238E27FC236}">
                <a16:creationId xmlns:a16="http://schemas.microsoft.com/office/drawing/2014/main" id="{20D771A5-96A9-B546-B2AB-9681EC9871C6}"/>
              </a:ext>
            </a:extLst>
          </p:cNvPr>
          <p:cNvSpPr txBox="1"/>
          <p:nvPr/>
        </p:nvSpPr>
        <p:spPr>
          <a:xfrm>
            <a:off x="2150659" y="2798359"/>
            <a:ext cx="765034"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Active</a:t>
            </a:r>
          </a:p>
        </p:txBody>
      </p:sp>
      <p:sp>
        <p:nvSpPr>
          <p:cNvPr id="93" name="TextBox 92">
            <a:extLst>
              <a:ext uri="{FF2B5EF4-FFF2-40B4-BE49-F238E27FC236}">
                <a16:creationId xmlns:a16="http://schemas.microsoft.com/office/drawing/2014/main" id="{1E30E709-CD63-2D43-BE7B-2C686B1FDFEA}"/>
              </a:ext>
            </a:extLst>
          </p:cNvPr>
          <p:cNvSpPr txBox="1"/>
          <p:nvPr/>
        </p:nvSpPr>
        <p:spPr>
          <a:xfrm>
            <a:off x="2148751" y="4550803"/>
            <a:ext cx="765034"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Active</a:t>
            </a:r>
          </a:p>
        </p:txBody>
      </p:sp>
      <p:pic>
        <p:nvPicPr>
          <p:cNvPr id="95" name="Graphic 94">
            <a:extLst>
              <a:ext uri="{FF2B5EF4-FFF2-40B4-BE49-F238E27FC236}">
                <a16:creationId xmlns:a16="http://schemas.microsoft.com/office/drawing/2014/main" id="{63088949-B60C-894D-945A-C90ED765A4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30742" y="5147598"/>
            <a:ext cx="722138" cy="702207"/>
          </a:xfrm>
          <a:prstGeom prst="rect">
            <a:avLst/>
          </a:prstGeom>
        </p:spPr>
      </p:pic>
      <p:sp>
        <p:nvSpPr>
          <p:cNvPr id="34" name="Rounded Rectangle 33">
            <a:extLst>
              <a:ext uri="{FF2B5EF4-FFF2-40B4-BE49-F238E27FC236}">
                <a16:creationId xmlns:a16="http://schemas.microsoft.com/office/drawing/2014/main" id="{DA7AC68A-AE24-3444-B8E6-56B6497D1F3D}"/>
              </a:ext>
            </a:extLst>
          </p:cNvPr>
          <p:cNvSpPr/>
          <p:nvPr/>
        </p:nvSpPr>
        <p:spPr bwMode="auto">
          <a:xfrm>
            <a:off x="7880256" y="1261600"/>
            <a:ext cx="1470502" cy="5144136"/>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ounded Rectangle 97">
            <a:extLst>
              <a:ext uri="{FF2B5EF4-FFF2-40B4-BE49-F238E27FC236}">
                <a16:creationId xmlns:a16="http://schemas.microsoft.com/office/drawing/2014/main" id="{66C33BA7-BB1D-8045-BB14-7815B800611A}"/>
              </a:ext>
            </a:extLst>
          </p:cNvPr>
          <p:cNvSpPr/>
          <p:nvPr/>
        </p:nvSpPr>
        <p:spPr bwMode="auto">
          <a:xfrm>
            <a:off x="9779829" y="1087870"/>
            <a:ext cx="962319" cy="4059728"/>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133029E6-F72C-8A4D-9640-C3EDAB3E37C4}"/>
              </a:ext>
            </a:extLst>
          </p:cNvPr>
          <p:cNvSpPr txBox="1"/>
          <p:nvPr/>
        </p:nvSpPr>
        <p:spPr>
          <a:xfrm>
            <a:off x="9870346" y="2556570"/>
            <a:ext cx="871802" cy="153888"/>
          </a:xfrm>
          <a:prstGeom prst="rect">
            <a:avLst/>
          </a:prstGeom>
          <a:noFill/>
        </p:spPr>
        <p:txBody>
          <a:bodyPr wrap="square" lIns="0" tIns="0" rIns="0" bIns="0" rtlCol="0">
            <a:spAutoFit/>
          </a:bodyPr>
          <a:lstStyle/>
          <a:p>
            <a:pPr algn="l"/>
            <a:r>
              <a:rPr lang="en-GB" sz="1000" dirty="0">
                <a:gradFill>
                  <a:gsLst>
                    <a:gs pos="2917">
                      <a:schemeClr val="tx1"/>
                    </a:gs>
                    <a:gs pos="30000">
                      <a:schemeClr val="tx1"/>
                    </a:gs>
                  </a:gsLst>
                  <a:lin ang="5400000" scaled="0"/>
                </a:gradFill>
              </a:rPr>
              <a:t>Geo Replication</a:t>
            </a:r>
          </a:p>
        </p:txBody>
      </p:sp>
      <p:cxnSp>
        <p:nvCxnSpPr>
          <p:cNvPr id="40" name="Straight Arrow Connector 39">
            <a:extLst>
              <a:ext uri="{FF2B5EF4-FFF2-40B4-BE49-F238E27FC236}">
                <a16:creationId xmlns:a16="http://schemas.microsoft.com/office/drawing/2014/main" id="{66D1AB83-C83A-2E47-91E5-12CECD295FDF}"/>
              </a:ext>
            </a:extLst>
          </p:cNvPr>
          <p:cNvCxnSpPr>
            <a:stCxn id="86" idx="0"/>
            <a:endCxn id="69" idx="0"/>
          </p:cNvCxnSpPr>
          <p:nvPr/>
        </p:nvCxnSpPr>
        <p:spPr>
          <a:xfrm flipH="1">
            <a:off x="10264379" y="1519473"/>
            <a:ext cx="27119" cy="279948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181656"/>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592D-11D6-CE49-912F-D06D74CBAFDD}"/>
              </a:ext>
            </a:extLst>
          </p:cNvPr>
          <p:cNvSpPr>
            <a:spLocks noGrp="1"/>
          </p:cNvSpPr>
          <p:nvPr>
            <p:ph type="title"/>
          </p:nvPr>
        </p:nvSpPr>
        <p:spPr>
          <a:xfrm>
            <a:off x="285250" y="86308"/>
            <a:ext cx="11018520" cy="553998"/>
          </a:xfrm>
        </p:spPr>
        <p:txBody>
          <a:bodyPr/>
          <a:lstStyle/>
          <a:p>
            <a:r>
              <a:rPr lang="en-US" dirty="0"/>
              <a:t>Multiple Clusters - Cross Region – Cold/Scaled Down</a:t>
            </a:r>
          </a:p>
        </p:txBody>
      </p:sp>
      <p:grpSp>
        <p:nvGrpSpPr>
          <p:cNvPr id="92" name="Group 91">
            <a:extLst>
              <a:ext uri="{FF2B5EF4-FFF2-40B4-BE49-F238E27FC236}">
                <a16:creationId xmlns:a16="http://schemas.microsoft.com/office/drawing/2014/main" id="{4CE752BE-4F79-E64C-A13C-E7AAA2EBC12A}"/>
              </a:ext>
            </a:extLst>
          </p:cNvPr>
          <p:cNvGrpSpPr/>
          <p:nvPr/>
        </p:nvGrpSpPr>
        <p:grpSpPr>
          <a:xfrm>
            <a:off x="381951" y="3472981"/>
            <a:ext cx="963619" cy="604096"/>
            <a:chOff x="1337972" y="3353727"/>
            <a:chExt cx="963619" cy="604096"/>
          </a:xfrm>
        </p:grpSpPr>
        <p:pic>
          <p:nvPicPr>
            <p:cNvPr id="87" name="Graphic 86">
              <a:extLst>
                <a:ext uri="{FF2B5EF4-FFF2-40B4-BE49-F238E27FC236}">
                  <a16:creationId xmlns:a16="http://schemas.microsoft.com/office/drawing/2014/main" id="{0323886B-B1A5-3848-90E3-A189C1D7E7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37972" y="3353727"/>
              <a:ext cx="716939" cy="553998"/>
            </a:xfrm>
            <a:prstGeom prst="rect">
              <a:avLst/>
            </a:prstGeom>
          </p:spPr>
        </p:pic>
        <p:sp>
          <p:nvSpPr>
            <p:cNvPr id="88" name="TextBox 87">
              <a:extLst>
                <a:ext uri="{FF2B5EF4-FFF2-40B4-BE49-F238E27FC236}">
                  <a16:creationId xmlns:a16="http://schemas.microsoft.com/office/drawing/2014/main" id="{1A9E3B91-9A13-9B49-A79D-D4189751830C}"/>
                </a:ext>
              </a:extLst>
            </p:cNvPr>
            <p:cNvSpPr txBox="1"/>
            <p:nvPr/>
          </p:nvSpPr>
          <p:spPr>
            <a:xfrm>
              <a:off x="1436399" y="383471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Client Browser</a:t>
              </a:r>
            </a:p>
          </p:txBody>
        </p:sp>
      </p:grpSp>
      <p:cxnSp>
        <p:nvCxnSpPr>
          <p:cNvPr id="94" name="Straight Arrow Connector 93">
            <a:extLst>
              <a:ext uri="{FF2B5EF4-FFF2-40B4-BE49-F238E27FC236}">
                <a16:creationId xmlns:a16="http://schemas.microsoft.com/office/drawing/2014/main" id="{61BF9986-575F-A045-9A19-9AD56DC50C4F}"/>
              </a:ext>
            </a:extLst>
          </p:cNvPr>
          <p:cNvCxnSpPr>
            <a:cxnSpLocks/>
          </p:cNvCxnSpPr>
          <p:nvPr/>
        </p:nvCxnSpPr>
        <p:spPr>
          <a:xfrm flipV="1">
            <a:off x="963626" y="3764375"/>
            <a:ext cx="601939" cy="560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70EC1D51-3B2E-EA4F-8B83-8E67E07A13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27197" y="3523823"/>
            <a:ext cx="469900" cy="469900"/>
          </a:xfrm>
          <a:prstGeom prst="rect">
            <a:avLst/>
          </a:prstGeom>
        </p:spPr>
      </p:pic>
      <p:grpSp>
        <p:nvGrpSpPr>
          <p:cNvPr id="7" name="Group 6">
            <a:extLst>
              <a:ext uri="{FF2B5EF4-FFF2-40B4-BE49-F238E27FC236}">
                <a16:creationId xmlns:a16="http://schemas.microsoft.com/office/drawing/2014/main" id="{37243351-2638-B145-95D5-B5B34C886703}"/>
              </a:ext>
            </a:extLst>
          </p:cNvPr>
          <p:cNvGrpSpPr/>
          <p:nvPr/>
        </p:nvGrpSpPr>
        <p:grpSpPr>
          <a:xfrm>
            <a:off x="4326940" y="1101510"/>
            <a:ext cx="5054607" cy="2384507"/>
            <a:chOff x="5826040" y="1159191"/>
            <a:chExt cx="5054607" cy="2384507"/>
          </a:xfrm>
        </p:grpSpPr>
        <p:grpSp>
          <p:nvGrpSpPr>
            <p:cNvPr id="9" name="Group 8">
              <a:extLst>
                <a:ext uri="{FF2B5EF4-FFF2-40B4-BE49-F238E27FC236}">
                  <a16:creationId xmlns:a16="http://schemas.microsoft.com/office/drawing/2014/main" id="{8750745B-6A35-4748-A15B-C39E18243197}"/>
                </a:ext>
              </a:extLst>
            </p:cNvPr>
            <p:cNvGrpSpPr/>
            <p:nvPr/>
          </p:nvGrpSpPr>
          <p:grpSpPr>
            <a:xfrm>
              <a:off x="5826040" y="1996744"/>
              <a:ext cx="919974" cy="784027"/>
              <a:chOff x="7178767" y="1360961"/>
              <a:chExt cx="919974" cy="784027"/>
            </a:xfrm>
          </p:grpSpPr>
          <p:pic>
            <p:nvPicPr>
              <p:cNvPr id="10" name="Immagine 21">
                <a:extLst>
                  <a:ext uri="{FF2B5EF4-FFF2-40B4-BE49-F238E27FC236}">
                    <a16:creationId xmlns:a16="http://schemas.microsoft.com/office/drawing/2014/main" id="{BE5DD038-7FA9-824A-8D3B-5D397950D730}"/>
                  </a:ext>
                </a:extLst>
              </p:cNvPr>
              <p:cNvPicPr>
                <a:picLocks noChangeAspect="1"/>
              </p:cNvPicPr>
              <p:nvPr/>
            </p:nvPicPr>
            <p:blipFill>
              <a:blip r:embed="rId8"/>
              <a:stretch>
                <a:fillRect/>
              </a:stretch>
            </p:blipFill>
            <p:spPr>
              <a:xfrm>
                <a:off x="7196302" y="1360961"/>
                <a:ext cx="647700" cy="476250"/>
              </a:xfrm>
              <a:prstGeom prst="rect">
                <a:avLst/>
              </a:prstGeom>
            </p:spPr>
          </p:pic>
          <p:sp>
            <p:nvSpPr>
              <p:cNvPr id="11" name="CasellaDiTesto 32">
                <a:extLst>
                  <a:ext uri="{FF2B5EF4-FFF2-40B4-BE49-F238E27FC236}">
                    <a16:creationId xmlns:a16="http://schemas.microsoft.com/office/drawing/2014/main" id="{3916E395-3F04-9F48-9FBA-793B6DCC2F79}"/>
                  </a:ext>
                </a:extLst>
              </p:cNvPr>
              <p:cNvSpPr txBox="1"/>
              <p:nvPr/>
            </p:nvSpPr>
            <p:spPr>
              <a:xfrm>
                <a:off x="7178767" y="1837211"/>
                <a:ext cx="919974" cy="307777"/>
              </a:xfrm>
              <a:prstGeom prst="rect">
                <a:avLst/>
              </a:prstGeom>
              <a:noFill/>
            </p:spPr>
            <p:txBody>
              <a:bodyPr wrap="square" rtlCol="0">
                <a:spAutoFit/>
              </a:bodyPr>
              <a:lstStyle/>
              <a:p>
                <a:pPr>
                  <a:defRPr/>
                </a:pPr>
                <a:r>
                  <a:rPr lang="it-IT" sz="700" dirty="0">
                    <a:solidFill>
                      <a:srgbClr val="000000"/>
                    </a:solidFill>
                    <a:latin typeface="Segoe UI"/>
                  </a:rPr>
                  <a:t>Standard </a:t>
                </a:r>
                <a:r>
                  <a:rPr lang="it-IT" sz="700" dirty="0" err="1">
                    <a:solidFill>
                      <a:srgbClr val="000000"/>
                    </a:solidFill>
                    <a:latin typeface="Segoe UI"/>
                  </a:rPr>
                  <a:t>Loadbalancer</a:t>
                </a:r>
                <a:endParaRPr lang="it-IT" sz="700" dirty="0">
                  <a:solidFill>
                    <a:srgbClr val="000000"/>
                  </a:solidFill>
                  <a:latin typeface="Segoe UI"/>
                </a:endParaRPr>
              </a:p>
            </p:txBody>
          </p:sp>
        </p:grpSp>
        <p:pic>
          <p:nvPicPr>
            <p:cNvPr id="59" name="Graphic 58">
              <a:extLst>
                <a:ext uri="{FF2B5EF4-FFF2-40B4-BE49-F238E27FC236}">
                  <a16:creationId xmlns:a16="http://schemas.microsoft.com/office/drawing/2014/main" id="{DD4D065D-3891-2741-BD99-3008E862A8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94459" y="1159191"/>
              <a:ext cx="469900" cy="469900"/>
            </a:xfrm>
            <a:prstGeom prst="rect">
              <a:avLst/>
            </a:prstGeom>
          </p:spPr>
        </p:pic>
        <p:grpSp>
          <p:nvGrpSpPr>
            <p:cNvPr id="5" name="Group 4">
              <a:extLst>
                <a:ext uri="{FF2B5EF4-FFF2-40B4-BE49-F238E27FC236}">
                  <a16:creationId xmlns:a16="http://schemas.microsoft.com/office/drawing/2014/main" id="{BBDE9DE9-40FD-D649-B9A1-A1FBE51460F2}"/>
                </a:ext>
              </a:extLst>
            </p:cNvPr>
            <p:cNvGrpSpPr/>
            <p:nvPr/>
          </p:nvGrpSpPr>
          <p:grpSpPr>
            <a:xfrm>
              <a:off x="7260053" y="1387072"/>
              <a:ext cx="1376778" cy="1946137"/>
              <a:chOff x="6657835" y="2467982"/>
              <a:chExt cx="1315287" cy="2159773"/>
            </a:xfrm>
          </p:grpSpPr>
          <p:grpSp>
            <p:nvGrpSpPr>
              <p:cNvPr id="71" name="Group 70">
                <a:extLst>
                  <a:ext uri="{FF2B5EF4-FFF2-40B4-BE49-F238E27FC236}">
                    <a16:creationId xmlns:a16="http://schemas.microsoft.com/office/drawing/2014/main" id="{89CE5F55-42BE-AB43-ADAE-CB379F5E55B6}"/>
                  </a:ext>
                </a:extLst>
              </p:cNvPr>
              <p:cNvGrpSpPr/>
              <p:nvPr/>
            </p:nvGrpSpPr>
            <p:grpSpPr>
              <a:xfrm>
                <a:off x="6965153" y="2656934"/>
                <a:ext cx="715623" cy="1661508"/>
                <a:chOff x="6360797" y="2676293"/>
                <a:chExt cx="1021310" cy="1996068"/>
              </a:xfrm>
            </p:grpSpPr>
            <p:grpSp>
              <p:nvGrpSpPr>
                <p:cNvPr id="13" name="Group 12">
                  <a:extLst>
                    <a:ext uri="{FF2B5EF4-FFF2-40B4-BE49-F238E27FC236}">
                      <a16:creationId xmlns:a16="http://schemas.microsoft.com/office/drawing/2014/main" id="{209F599C-4F18-BF41-A339-122BEB5D6547}"/>
                    </a:ext>
                  </a:extLst>
                </p:cNvPr>
                <p:cNvGrpSpPr/>
                <p:nvPr/>
              </p:nvGrpSpPr>
              <p:grpSpPr>
                <a:xfrm>
                  <a:off x="6665744" y="2969834"/>
                  <a:ext cx="430746" cy="1299474"/>
                  <a:chOff x="9386177" y="2784501"/>
                  <a:chExt cx="469391" cy="2202135"/>
                </a:xfrm>
              </p:grpSpPr>
              <p:pic>
                <p:nvPicPr>
                  <p:cNvPr id="14" name="Immagine 10">
                    <a:extLst>
                      <a:ext uri="{FF2B5EF4-FFF2-40B4-BE49-F238E27FC236}">
                        <a16:creationId xmlns:a16="http://schemas.microsoft.com/office/drawing/2014/main" id="{0A9BFD22-631A-7441-AF1A-5D79F6BADFE7}"/>
                      </a:ext>
                    </a:extLst>
                  </p:cNvPr>
                  <p:cNvPicPr>
                    <a:picLocks noChangeAspect="1"/>
                  </p:cNvPicPr>
                  <p:nvPr/>
                </p:nvPicPr>
                <p:blipFill>
                  <a:blip r:embed="rId11"/>
                  <a:stretch>
                    <a:fillRect/>
                  </a:stretch>
                </p:blipFill>
                <p:spPr>
                  <a:xfrm>
                    <a:off x="9386177" y="2784501"/>
                    <a:ext cx="457240" cy="495342"/>
                  </a:xfrm>
                  <a:prstGeom prst="rect">
                    <a:avLst/>
                  </a:prstGeom>
                </p:spPr>
              </p:pic>
              <p:pic>
                <p:nvPicPr>
                  <p:cNvPr id="15" name="Immagine 11">
                    <a:extLst>
                      <a:ext uri="{FF2B5EF4-FFF2-40B4-BE49-F238E27FC236}">
                        <a16:creationId xmlns:a16="http://schemas.microsoft.com/office/drawing/2014/main" id="{8CAEF116-B580-1F4A-A827-2C69FEA63AE1}"/>
                      </a:ext>
                    </a:extLst>
                  </p:cNvPr>
                  <p:cNvPicPr>
                    <a:picLocks noChangeAspect="1"/>
                  </p:cNvPicPr>
                  <p:nvPr/>
                </p:nvPicPr>
                <p:blipFill>
                  <a:blip r:embed="rId11"/>
                  <a:stretch>
                    <a:fillRect/>
                  </a:stretch>
                </p:blipFill>
                <p:spPr>
                  <a:xfrm>
                    <a:off x="9386178" y="3575483"/>
                    <a:ext cx="457240" cy="495343"/>
                  </a:xfrm>
                  <a:prstGeom prst="rect">
                    <a:avLst/>
                  </a:prstGeom>
                </p:spPr>
              </p:pic>
              <p:pic>
                <p:nvPicPr>
                  <p:cNvPr id="16" name="Immagine 12">
                    <a:extLst>
                      <a:ext uri="{FF2B5EF4-FFF2-40B4-BE49-F238E27FC236}">
                        <a16:creationId xmlns:a16="http://schemas.microsoft.com/office/drawing/2014/main" id="{D61DBB7A-7BAE-0048-8654-80912D0414C7}"/>
                      </a:ext>
                    </a:extLst>
                  </p:cNvPr>
                  <p:cNvPicPr>
                    <a:picLocks noChangeAspect="1"/>
                  </p:cNvPicPr>
                  <p:nvPr/>
                </p:nvPicPr>
                <p:blipFill>
                  <a:blip r:embed="rId11"/>
                  <a:stretch>
                    <a:fillRect/>
                  </a:stretch>
                </p:blipFill>
                <p:spPr>
                  <a:xfrm>
                    <a:off x="9398328" y="4491294"/>
                    <a:ext cx="457240" cy="495342"/>
                  </a:xfrm>
                  <a:prstGeom prst="rect">
                    <a:avLst/>
                  </a:prstGeom>
                </p:spPr>
              </p:pic>
            </p:grpSp>
            <p:sp>
              <p:nvSpPr>
                <p:cNvPr id="70" name="Oval 69">
                  <a:extLst>
                    <a:ext uri="{FF2B5EF4-FFF2-40B4-BE49-F238E27FC236}">
                      <a16:creationId xmlns:a16="http://schemas.microsoft.com/office/drawing/2014/main" id="{4E5D2A83-C31F-264B-860A-B03078843857}"/>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5AE558F6-E790-CA40-A503-3F04A569B7CA}"/>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96" name="Rectangle 95">
                <a:extLst>
                  <a:ext uri="{FF2B5EF4-FFF2-40B4-BE49-F238E27FC236}">
                    <a16:creationId xmlns:a16="http://schemas.microsoft.com/office/drawing/2014/main" id="{77518E37-5ECA-334A-94E4-775B23600DDD}"/>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EA302933-77C4-5C4E-85D8-C4B5C0618F29}"/>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cxnSp>
          <p:nvCxnSpPr>
            <p:cNvPr id="63" name="Straight Arrow Connector 62">
              <a:extLst>
                <a:ext uri="{FF2B5EF4-FFF2-40B4-BE49-F238E27FC236}">
                  <a16:creationId xmlns:a16="http://schemas.microsoft.com/office/drawing/2014/main" id="{A6D49248-7540-4F44-AC75-46C95366B3A7}"/>
                </a:ext>
              </a:extLst>
            </p:cNvPr>
            <p:cNvCxnSpPr>
              <a:cxnSpLocks/>
            </p:cNvCxnSpPr>
            <p:nvPr/>
          </p:nvCxnSpPr>
          <p:spPr>
            <a:xfrm>
              <a:off x="6491274" y="2305912"/>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50C87E5-CB9A-C648-9B79-AEDE55DCDA35}"/>
                </a:ext>
              </a:extLst>
            </p:cNvPr>
            <p:cNvGrpSpPr/>
            <p:nvPr/>
          </p:nvGrpSpPr>
          <p:grpSpPr>
            <a:xfrm>
              <a:off x="9993368" y="1500327"/>
              <a:ext cx="868061" cy="875382"/>
              <a:chOff x="9993368" y="1500327"/>
              <a:chExt cx="868061" cy="875382"/>
            </a:xfrm>
          </p:grpSpPr>
          <p:pic>
            <p:nvPicPr>
              <p:cNvPr id="4" name="Graphic 3">
                <a:extLst>
                  <a:ext uri="{FF2B5EF4-FFF2-40B4-BE49-F238E27FC236}">
                    <a16:creationId xmlns:a16="http://schemas.microsoft.com/office/drawing/2014/main" id="{6178190C-BF19-9948-9D2E-3FA7D3BC00E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993368" y="1500327"/>
                <a:ext cx="722138" cy="702207"/>
              </a:xfrm>
              <a:prstGeom prst="rect">
                <a:avLst/>
              </a:prstGeom>
            </p:spPr>
          </p:pic>
          <p:sp>
            <p:nvSpPr>
              <p:cNvPr id="64" name="TextBox 63">
                <a:extLst>
                  <a:ext uri="{FF2B5EF4-FFF2-40B4-BE49-F238E27FC236}">
                    <a16:creationId xmlns:a16="http://schemas.microsoft.com/office/drawing/2014/main" id="{ADE9D5B8-D8DD-FF40-8259-4B89A4B08FDA}"/>
                  </a:ext>
                </a:extLst>
              </p:cNvPr>
              <p:cNvSpPr txBox="1"/>
              <p:nvPr/>
            </p:nvSpPr>
            <p:spPr>
              <a:xfrm>
                <a:off x="10019125" y="2252598"/>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Master</a:t>
                </a:r>
              </a:p>
            </p:txBody>
          </p:sp>
        </p:grpSp>
        <p:grpSp>
          <p:nvGrpSpPr>
            <p:cNvPr id="67" name="Group 66">
              <a:extLst>
                <a:ext uri="{FF2B5EF4-FFF2-40B4-BE49-F238E27FC236}">
                  <a16:creationId xmlns:a16="http://schemas.microsoft.com/office/drawing/2014/main" id="{59270932-AF9A-ED42-AE14-6BF2D07ECCE6}"/>
                </a:ext>
              </a:extLst>
            </p:cNvPr>
            <p:cNvGrpSpPr/>
            <p:nvPr/>
          </p:nvGrpSpPr>
          <p:grpSpPr>
            <a:xfrm>
              <a:off x="9999707" y="2642558"/>
              <a:ext cx="880940" cy="901140"/>
              <a:chOff x="9993368" y="1500327"/>
              <a:chExt cx="880940" cy="901140"/>
            </a:xfrm>
          </p:grpSpPr>
          <p:pic>
            <p:nvPicPr>
              <p:cNvPr id="72" name="Graphic 71">
                <a:extLst>
                  <a:ext uri="{FF2B5EF4-FFF2-40B4-BE49-F238E27FC236}">
                    <a16:creationId xmlns:a16="http://schemas.microsoft.com/office/drawing/2014/main" id="{7B8B3710-0E97-964E-AEDA-E473517D955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993368" y="1500327"/>
                <a:ext cx="722138" cy="702207"/>
              </a:xfrm>
              <a:prstGeom prst="rect">
                <a:avLst/>
              </a:prstGeom>
            </p:spPr>
          </p:pic>
          <p:sp>
            <p:nvSpPr>
              <p:cNvPr id="73" name="TextBox 72">
                <a:extLst>
                  <a:ext uri="{FF2B5EF4-FFF2-40B4-BE49-F238E27FC236}">
                    <a16:creationId xmlns:a16="http://schemas.microsoft.com/office/drawing/2014/main" id="{C3C8B75E-1AA8-7544-9C9A-AF7578678B87}"/>
                  </a:ext>
                </a:extLst>
              </p:cNvPr>
              <p:cNvSpPr txBox="1"/>
              <p:nvPr/>
            </p:nvSpPr>
            <p:spPr>
              <a:xfrm>
                <a:off x="10032004" y="2278356"/>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Read Replica1</a:t>
                </a:r>
              </a:p>
            </p:txBody>
          </p:sp>
        </p:grpSp>
        <p:cxnSp>
          <p:nvCxnSpPr>
            <p:cNvPr id="17" name="Straight Connector 16">
              <a:extLst>
                <a:ext uri="{FF2B5EF4-FFF2-40B4-BE49-F238E27FC236}">
                  <a16:creationId xmlns:a16="http://schemas.microsoft.com/office/drawing/2014/main" id="{478496B2-8B11-124C-8AF2-4AECAA338EDC}"/>
                </a:ext>
              </a:extLst>
            </p:cNvPr>
            <p:cNvCxnSpPr>
              <a:cxnSpLocks/>
            </p:cNvCxnSpPr>
            <p:nvPr/>
          </p:nvCxnSpPr>
          <p:spPr>
            <a:xfrm>
              <a:off x="8707914" y="2414005"/>
              <a:ext cx="83684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4AB5B5-27C3-914B-AB7B-64E0F5182DDD}"/>
                </a:ext>
              </a:extLst>
            </p:cNvPr>
            <p:cNvCxnSpPr>
              <a:cxnSpLocks/>
            </p:cNvCxnSpPr>
            <p:nvPr/>
          </p:nvCxnSpPr>
          <p:spPr>
            <a:xfrm flipH="1">
              <a:off x="9571984" y="1851431"/>
              <a:ext cx="18069" cy="12584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DCB8BD-AF91-D042-9DE8-86276B282BEE}"/>
                </a:ext>
              </a:extLst>
            </p:cNvPr>
            <p:cNvCxnSpPr>
              <a:cxnSpLocks/>
            </p:cNvCxnSpPr>
            <p:nvPr/>
          </p:nvCxnSpPr>
          <p:spPr>
            <a:xfrm flipV="1">
              <a:off x="9630787" y="1851431"/>
              <a:ext cx="362581" cy="784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0855961-4693-5142-815C-99945C895B51}"/>
                </a:ext>
              </a:extLst>
            </p:cNvPr>
            <p:cNvCxnSpPr>
              <a:cxnSpLocks/>
            </p:cNvCxnSpPr>
            <p:nvPr/>
          </p:nvCxnSpPr>
          <p:spPr>
            <a:xfrm flipV="1">
              <a:off x="9592899" y="3109833"/>
              <a:ext cx="366074" cy="398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4522F6FB-6BE4-6248-AA00-D875FC5CF8B2}"/>
              </a:ext>
            </a:extLst>
          </p:cNvPr>
          <p:cNvSpPr/>
          <p:nvPr/>
        </p:nvSpPr>
        <p:spPr bwMode="auto">
          <a:xfrm>
            <a:off x="4080966" y="1043476"/>
            <a:ext cx="7130663" cy="252754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AB0A4B28-A822-A841-92FA-76C8A119A603}"/>
              </a:ext>
            </a:extLst>
          </p:cNvPr>
          <p:cNvGrpSpPr/>
          <p:nvPr/>
        </p:nvGrpSpPr>
        <p:grpSpPr>
          <a:xfrm>
            <a:off x="4272415" y="4150854"/>
            <a:ext cx="5127685" cy="2254882"/>
            <a:chOff x="5826039" y="3653069"/>
            <a:chExt cx="5127685" cy="2254882"/>
          </a:xfrm>
        </p:grpSpPr>
        <p:grpSp>
          <p:nvGrpSpPr>
            <p:cNvPr id="45" name="Group 44">
              <a:extLst>
                <a:ext uri="{FF2B5EF4-FFF2-40B4-BE49-F238E27FC236}">
                  <a16:creationId xmlns:a16="http://schemas.microsoft.com/office/drawing/2014/main" id="{EC1ACF89-035E-2646-9F07-B9218140E7AD}"/>
                </a:ext>
              </a:extLst>
            </p:cNvPr>
            <p:cNvGrpSpPr/>
            <p:nvPr/>
          </p:nvGrpSpPr>
          <p:grpSpPr>
            <a:xfrm>
              <a:off x="7328710" y="3961814"/>
              <a:ext cx="1376778" cy="1946137"/>
              <a:chOff x="6657835" y="2467982"/>
              <a:chExt cx="1315287" cy="2159773"/>
            </a:xfrm>
          </p:grpSpPr>
          <p:grpSp>
            <p:nvGrpSpPr>
              <p:cNvPr id="46" name="Group 45">
                <a:extLst>
                  <a:ext uri="{FF2B5EF4-FFF2-40B4-BE49-F238E27FC236}">
                    <a16:creationId xmlns:a16="http://schemas.microsoft.com/office/drawing/2014/main" id="{A45C84B2-A19A-6645-836A-AA1D902B14DB}"/>
                  </a:ext>
                </a:extLst>
              </p:cNvPr>
              <p:cNvGrpSpPr/>
              <p:nvPr/>
            </p:nvGrpSpPr>
            <p:grpSpPr>
              <a:xfrm>
                <a:off x="6965152" y="2656934"/>
                <a:ext cx="715623" cy="1661507"/>
                <a:chOff x="6360801" y="2676291"/>
                <a:chExt cx="1021311" cy="1996065"/>
              </a:xfrm>
            </p:grpSpPr>
            <p:pic>
              <p:nvPicPr>
                <p:cNvPr id="54" name="Immagine 12">
                  <a:extLst>
                    <a:ext uri="{FF2B5EF4-FFF2-40B4-BE49-F238E27FC236}">
                      <a16:creationId xmlns:a16="http://schemas.microsoft.com/office/drawing/2014/main" id="{560053FD-744C-AB49-AC54-62553A3FBDA6}"/>
                    </a:ext>
                  </a:extLst>
                </p:cNvPr>
                <p:cNvPicPr>
                  <a:picLocks noChangeAspect="1"/>
                </p:cNvPicPr>
                <p:nvPr/>
              </p:nvPicPr>
              <p:blipFill>
                <a:blip r:embed="rId11"/>
                <a:stretch>
                  <a:fillRect/>
                </a:stretch>
              </p:blipFill>
              <p:spPr>
                <a:xfrm>
                  <a:off x="6659333" y="3582082"/>
                  <a:ext cx="419596" cy="292300"/>
                </a:xfrm>
                <a:prstGeom prst="rect">
                  <a:avLst/>
                </a:prstGeom>
              </p:spPr>
            </p:pic>
            <p:sp>
              <p:nvSpPr>
                <p:cNvPr id="51" name="Oval 50">
                  <a:extLst>
                    <a:ext uri="{FF2B5EF4-FFF2-40B4-BE49-F238E27FC236}">
                      <a16:creationId xmlns:a16="http://schemas.microsoft.com/office/drawing/2014/main" id="{9CAB3E26-5F79-994C-994E-36AEED04BE1A}"/>
                    </a:ext>
                  </a:extLst>
                </p:cNvPr>
                <p:cNvSpPr/>
                <p:nvPr/>
              </p:nvSpPr>
              <p:spPr bwMode="auto">
                <a:xfrm>
                  <a:off x="6360801" y="2676291"/>
                  <a:ext cx="1021311" cy="1996065"/>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7" name="TextBox 46">
                <a:extLst>
                  <a:ext uri="{FF2B5EF4-FFF2-40B4-BE49-F238E27FC236}">
                    <a16:creationId xmlns:a16="http://schemas.microsoft.com/office/drawing/2014/main" id="{FC2E047B-A9A7-204B-8406-D023290214E0}"/>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48" name="Rectangle 47">
                <a:extLst>
                  <a:ext uri="{FF2B5EF4-FFF2-40B4-BE49-F238E27FC236}">
                    <a16:creationId xmlns:a16="http://schemas.microsoft.com/office/drawing/2014/main" id="{751B1F2F-37B6-B448-923E-BA8EB2757681}"/>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636A4FCF-81A9-EE42-BA7A-C8348E2A8B8C}"/>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pic>
          <p:nvPicPr>
            <p:cNvPr id="55" name="Graphic 54">
              <a:extLst>
                <a:ext uri="{FF2B5EF4-FFF2-40B4-BE49-F238E27FC236}">
                  <a16:creationId xmlns:a16="http://schemas.microsoft.com/office/drawing/2014/main" id="{B09DAC88-CBAB-864F-8FCD-417643C26EB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94459" y="3653069"/>
              <a:ext cx="469900" cy="469900"/>
            </a:xfrm>
            <a:prstGeom prst="rect">
              <a:avLst/>
            </a:prstGeom>
          </p:spPr>
        </p:pic>
        <p:grpSp>
          <p:nvGrpSpPr>
            <p:cNvPr id="56" name="Group 55">
              <a:extLst>
                <a:ext uri="{FF2B5EF4-FFF2-40B4-BE49-F238E27FC236}">
                  <a16:creationId xmlns:a16="http://schemas.microsoft.com/office/drawing/2014/main" id="{441FAC05-3AD6-5643-8C40-5671B769B4B8}"/>
                </a:ext>
              </a:extLst>
            </p:cNvPr>
            <p:cNvGrpSpPr/>
            <p:nvPr/>
          </p:nvGrpSpPr>
          <p:grpSpPr>
            <a:xfrm>
              <a:off x="5826039" y="4573443"/>
              <a:ext cx="974499" cy="784027"/>
              <a:chOff x="7178767" y="1360961"/>
              <a:chExt cx="974499" cy="784027"/>
            </a:xfrm>
          </p:grpSpPr>
          <p:pic>
            <p:nvPicPr>
              <p:cNvPr id="57" name="Immagine 21">
                <a:extLst>
                  <a:ext uri="{FF2B5EF4-FFF2-40B4-BE49-F238E27FC236}">
                    <a16:creationId xmlns:a16="http://schemas.microsoft.com/office/drawing/2014/main" id="{2252FB8B-A405-574D-85D5-6C29983FFB8D}"/>
                  </a:ext>
                </a:extLst>
              </p:cNvPr>
              <p:cNvPicPr>
                <a:picLocks noChangeAspect="1"/>
              </p:cNvPicPr>
              <p:nvPr/>
            </p:nvPicPr>
            <p:blipFill>
              <a:blip r:embed="rId8"/>
              <a:stretch>
                <a:fillRect/>
              </a:stretch>
            </p:blipFill>
            <p:spPr>
              <a:xfrm>
                <a:off x="7196302" y="1360961"/>
                <a:ext cx="647700" cy="476250"/>
              </a:xfrm>
              <a:prstGeom prst="rect">
                <a:avLst/>
              </a:prstGeom>
            </p:spPr>
          </p:pic>
          <p:sp>
            <p:nvSpPr>
              <p:cNvPr id="58" name="CasellaDiTesto 32">
                <a:extLst>
                  <a:ext uri="{FF2B5EF4-FFF2-40B4-BE49-F238E27FC236}">
                    <a16:creationId xmlns:a16="http://schemas.microsoft.com/office/drawing/2014/main" id="{B90DB5B0-B6C7-7A4E-8EDC-94B576E5CCA4}"/>
                  </a:ext>
                </a:extLst>
              </p:cNvPr>
              <p:cNvSpPr txBox="1"/>
              <p:nvPr/>
            </p:nvSpPr>
            <p:spPr>
              <a:xfrm>
                <a:off x="7178767" y="1837211"/>
                <a:ext cx="974499" cy="307777"/>
              </a:xfrm>
              <a:prstGeom prst="rect">
                <a:avLst/>
              </a:prstGeom>
              <a:noFill/>
            </p:spPr>
            <p:txBody>
              <a:bodyPr wrap="square" rtlCol="0">
                <a:spAutoFit/>
              </a:bodyPr>
              <a:lstStyle/>
              <a:p>
                <a:pPr>
                  <a:defRPr/>
                </a:pPr>
                <a:r>
                  <a:rPr lang="it-IT" sz="700" dirty="0">
                    <a:solidFill>
                      <a:srgbClr val="000000"/>
                    </a:solidFill>
                    <a:latin typeface="Segoe UI"/>
                  </a:rPr>
                  <a:t>Standard </a:t>
                </a:r>
                <a:r>
                  <a:rPr lang="it-IT" sz="700" dirty="0" err="1">
                    <a:solidFill>
                      <a:srgbClr val="000000"/>
                    </a:solidFill>
                    <a:latin typeface="Segoe UI"/>
                  </a:rPr>
                  <a:t>Loadbalancer</a:t>
                </a:r>
                <a:endParaRPr lang="it-IT" sz="700" dirty="0">
                  <a:solidFill>
                    <a:srgbClr val="000000"/>
                  </a:solidFill>
                  <a:latin typeface="Segoe UI"/>
                </a:endParaRPr>
              </a:p>
            </p:txBody>
          </p:sp>
        </p:grpSp>
        <p:cxnSp>
          <p:nvCxnSpPr>
            <p:cNvPr id="61" name="Straight Arrow Connector 60">
              <a:extLst>
                <a:ext uri="{FF2B5EF4-FFF2-40B4-BE49-F238E27FC236}">
                  <a16:creationId xmlns:a16="http://schemas.microsoft.com/office/drawing/2014/main" id="{9DFB3670-26A0-DF4D-AC98-AA41E253510D}"/>
                </a:ext>
              </a:extLst>
            </p:cNvPr>
            <p:cNvCxnSpPr>
              <a:cxnSpLocks/>
              <a:endCxn id="48" idx="1"/>
            </p:cNvCxnSpPr>
            <p:nvPr/>
          </p:nvCxnSpPr>
          <p:spPr>
            <a:xfrm>
              <a:off x="6570873" y="4934881"/>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DCC44E8-E2AA-B749-936A-749D46A5AD49}"/>
                </a:ext>
              </a:extLst>
            </p:cNvPr>
            <p:cNvSpPr txBox="1"/>
            <p:nvPr/>
          </p:nvSpPr>
          <p:spPr>
            <a:xfrm>
              <a:off x="10111420" y="5460897"/>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Read Replica 2</a:t>
              </a:r>
            </a:p>
          </p:txBody>
        </p:sp>
        <p:cxnSp>
          <p:nvCxnSpPr>
            <p:cNvPr id="84" name="Straight Arrow Connector 83">
              <a:extLst>
                <a:ext uri="{FF2B5EF4-FFF2-40B4-BE49-F238E27FC236}">
                  <a16:creationId xmlns:a16="http://schemas.microsoft.com/office/drawing/2014/main" id="{1FDAA500-7308-6746-908C-01D304C53FCF}"/>
                </a:ext>
              </a:extLst>
            </p:cNvPr>
            <p:cNvCxnSpPr>
              <a:cxnSpLocks/>
            </p:cNvCxnSpPr>
            <p:nvPr/>
          </p:nvCxnSpPr>
          <p:spPr>
            <a:xfrm>
              <a:off x="8741609" y="4994353"/>
              <a:ext cx="1292537" cy="1312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F5F49EF4-CF84-E947-BFAA-81C91BB4A9C9}"/>
              </a:ext>
            </a:extLst>
          </p:cNvPr>
          <p:cNvSpPr/>
          <p:nvPr/>
        </p:nvSpPr>
        <p:spPr bwMode="auto">
          <a:xfrm>
            <a:off x="4028944" y="4077077"/>
            <a:ext cx="7182685" cy="252754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2D24F7F5-E8EA-6745-82A8-D80C337058E4}"/>
              </a:ext>
            </a:extLst>
          </p:cNvPr>
          <p:cNvSpPr txBox="1"/>
          <p:nvPr/>
        </p:nvSpPr>
        <p:spPr>
          <a:xfrm>
            <a:off x="11289003" y="1040562"/>
            <a:ext cx="739046"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Region1</a:t>
            </a:r>
          </a:p>
        </p:txBody>
      </p:sp>
      <p:sp>
        <p:nvSpPr>
          <p:cNvPr id="68" name="TextBox 67">
            <a:extLst>
              <a:ext uri="{FF2B5EF4-FFF2-40B4-BE49-F238E27FC236}">
                <a16:creationId xmlns:a16="http://schemas.microsoft.com/office/drawing/2014/main" id="{7C6B6C7A-7F58-C046-86B1-C7664559B4BC}"/>
              </a:ext>
            </a:extLst>
          </p:cNvPr>
          <p:cNvSpPr txBox="1"/>
          <p:nvPr/>
        </p:nvSpPr>
        <p:spPr>
          <a:xfrm>
            <a:off x="11388595" y="4077077"/>
            <a:ext cx="712458" cy="172354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Region2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gradFill>
                <a:gsLst>
                  <a:gs pos="2917">
                    <a:srgbClr val="000000"/>
                  </a:gs>
                  <a:gs pos="30000">
                    <a:srgbClr val="000000"/>
                  </a:gs>
                </a:gsLst>
                <a:lin ang="5400000" scaled="0"/>
              </a:gra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Cold \ </a:t>
            </a:r>
            <a:b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Scaled Down</a:t>
            </a:r>
          </a:p>
        </p:txBody>
      </p:sp>
      <p:cxnSp>
        <p:nvCxnSpPr>
          <p:cNvPr id="25" name="Straight Connector 24">
            <a:extLst>
              <a:ext uri="{FF2B5EF4-FFF2-40B4-BE49-F238E27FC236}">
                <a16:creationId xmlns:a16="http://schemas.microsoft.com/office/drawing/2014/main" id="{5D659336-A10B-E244-AA6E-EA8B08690A7D}"/>
              </a:ext>
            </a:extLst>
          </p:cNvPr>
          <p:cNvCxnSpPr>
            <a:cxnSpLocks/>
            <a:stCxn id="30" idx="3"/>
          </p:cNvCxnSpPr>
          <p:nvPr/>
        </p:nvCxnSpPr>
        <p:spPr>
          <a:xfrm>
            <a:off x="2097097" y="3758773"/>
            <a:ext cx="872159" cy="56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71DBECF-7839-7942-88CA-EF38CC79118A}"/>
              </a:ext>
            </a:extLst>
          </p:cNvPr>
          <p:cNvCxnSpPr>
            <a:cxnSpLocks/>
          </p:cNvCxnSpPr>
          <p:nvPr/>
        </p:nvCxnSpPr>
        <p:spPr>
          <a:xfrm flipH="1" flipV="1">
            <a:off x="2986776" y="2289157"/>
            <a:ext cx="3162" cy="313020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0C8AD36-0639-A242-8437-E72E8E879B26}"/>
              </a:ext>
            </a:extLst>
          </p:cNvPr>
          <p:cNvCxnSpPr>
            <a:cxnSpLocks/>
          </p:cNvCxnSpPr>
          <p:nvPr/>
        </p:nvCxnSpPr>
        <p:spPr>
          <a:xfrm flipV="1">
            <a:off x="2978159" y="2252727"/>
            <a:ext cx="1073222" cy="57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DBC1307-5474-1B4A-A313-89079D777CF4}"/>
              </a:ext>
            </a:extLst>
          </p:cNvPr>
          <p:cNvCxnSpPr>
            <a:cxnSpLocks/>
          </p:cNvCxnSpPr>
          <p:nvPr/>
        </p:nvCxnSpPr>
        <p:spPr>
          <a:xfrm flipV="1">
            <a:off x="2978132" y="5385332"/>
            <a:ext cx="1050812" cy="2255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5" name="CasellaDiTesto 32">
            <a:extLst>
              <a:ext uri="{FF2B5EF4-FFF2-40B4-BE49-F238E27FC236}">
                <a16:creationId xmlns:a16="http://schemas.microsoft.com/office/drawing/2014/main" id="{2C86BDFE-9589-5B41-9E55-856FBDBCF85B}"/>
              </a:ext>
            </a:extLst>
          </p:cNvPr>
          <p:cNvSpPr txBox="1"/>
          <p:nvPr/>
        </p:nvSpPr>
        <p:spPr>
          <a:xfrm>
            <a:off x="1499707" y="4069360"/>
            <a:ext cx="775369" cy="200055"/>
          </a:xfrm>
          <a:prstGeom prst="rect">
            <a:avLst/>
          </a:prstGeom>
          <a:noFill/>
        </p:spPr>
        <p:txBody>
          <a:bodyPr wrap="square" rtlCol="0">
            <a:spAutoFit/>
          </a:bodyPr>
          <a:lstStyle/>
          <a:p>
            <a:pPr>
              <a:defRPr/>
            </a:pPr>
            <a:r>
              <a:rPr lang="en-GB" sz="700" dirty="0">
                <a:solidFill>
                  <a:srgbClr val="000000"/>
                </a:solidFill>
                <a:latin typeface="Segoe UI"/>
              </a:rPr>
              <a:t>Traffic</a:t>
            </a:r>
            <a:r>
              <a:rPr lang="it-IT" sz="700" dirty="0">
                <a:solidFill>
                  <a:srgbClr val="000000"/>
                </a:solidFill>
                <a:latin typeface="Segoe UI"/>
              </a:rPr>
              <a:t> Manager</a:t>
            </a:r>
          </a:p>
        </p:txBody>
      </p:sp>
      <p:pic>
        <p:nvPicPr>
          <p:cNvPr id="65" name="Graphic 3">
            <a:extLst>
              <a:ext uri="{FF2B5EF4-FFF2-40B4-BE49-F238E27FC236}">
                <a16:creationId xmlns:a16="http://schemas.microsoft.com/office/drawing/2014/main" id="{494EC072-5DC7-9244-B457-E9B11D341B6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83162" y="1087870"/>
            <a:ext cx="476250" cy="476250"/>
          </a:xfrm>
          <a:prstGeom prst="rect">
            <a:avLst/>
          </a:prstGeom>
        </p:spPr>
      </p:pic>
      <p:pic>
        <p:nvPicPr>
          <p:cNvPr id="69" name="Graphic 3">
            <a:extLst>
              <a:ext uri="{FF2B5EF4-FFF2-40B4-BE49-F238E27FC236}">
                <a16:creationId xmlns:a16="http://schemas.microsoft.com/office/drawing/2014/main" id="{BD70E903-4C03-874D-87CC-C1036A5F496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26254" y="4318957"/>
            <a:ext cx="476250" cy="476250"/>
          </a:xfrm>
          <a:prstGeom prst="rect">
            <a:avLst/>
          </a:prstGeom>
        </p:spPr>
      </p:pic>
      <p:cxnSp>
        <p:nvCxnSpPr>
          <p:cNvPr id="79" name="Straight Arrow Connector 78">
            <a:extLst>
              <a:ext uri="{FF2B5EF4-FFF2-40B4-BE49-F238E27FC236}">
                <a16:creationId xmlns:a16="http://schemas.microsoft.com/office/drawing/2014/main" id="{1A151A60-C238-8B48-8018-1AC6FE1BDC68}"/>
              </a:ext>
            </a:extLst>
          </p:cNvPr>
          <p:cNvCxnSpPr>
            <a:cxnSpLocks/>
            <a:stCxn id="65" idx="1"/>
          </p:cNvCxnSpPr>
          <p:nvPr/>
        </p:nvCxnSpPr>
        <p:spPr>
          <a:xfrm flipH="1">
            <a:off x="7187985" y="1325995"/>
            <a:ext cx="2895177" cy="27901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89E8097-4BE3-9349-B0F3-0E13C359A0EE}"/>
              </a:ext>
            </a:extLst>
          </p:cNvPr>
          <p:cNvCxnSpPr>
            <a:cxnSpLocks/>
            <a:stCxn id="69" idx="1"/>
          </p:cNvCxnSpPr>
          <p:nvPr/>
        </p:nvCxnSpPr>
        <p:spPr>
          <a:xfrm flipH="1">
            <a:off x="7137731" y="4557082"/>
            <a:ext cx="2888523" cy="636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E00EF890-5279-9644-9B5D-931765698F5A}"/>
              </a:ext>
            </a:extLst>
          </p:cNvPr>
          <p:cNvSpPr txBox="1"/>
          <p:nvPr/>
        </p:nvSpPr>
        <p:spPr>
          <a:xfrm>
            <a:off x="9870346" y="1519473"/>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R1-ACR</a:t>
            </a:r>
          </a:p>
        </p:txBody>
      </p:sp>
      <p:sp>
        <p:nvSpPr>
          <p:cNvPr id="89" name="TextBox 88">
            <a:extLst>
              <a:ext uri="{FF2B5EF4-FFF2-40B4-BE49-F238E27FC236}">
                <a16:creationId xmlns:a16="http://schemas.microsoft.com/office/drawing/2014/main" id="{762B47B0-BC14-7D41-951C-89BDF8DD1D87}"/>
              </a:ext>
            </a:extLst>
          </p:cNvPr>
          <p:cNvSpPr txBox="1"/>
          <p:nvPr/>
        </p:nvSpPr>
        <p:spPr>
          <a:xfrm>
            <a:off x="10035279" y="4781966"/>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R2-ACR</a:t>
            </a:r>
          </a:p>
        </p:txBody>
      </p:sp>
      <p:sp>
        <p:nvSpPr>
          <p:cNvPr id="20" name="TextBox 19">
            <a:extLst>
              <a:ext uri="{FF2B5EF4-FFF2-40B4-BE49-F238E27FC236}">
                <a16:creationId xmlns:a16="http://schemas.microsoft.com/office/drawing/2014/main" id="{12B90257-9772-0F48-B572-CE438B8D6290}"/>
              </a:ext>
            </a:extLst>
          </p:cNvPr>
          <p:cNvSpPr txBox="1"/>
          <p:nvPr/>
        </p:nvSpPr>
        <p:spPr>
          <a:xfrm>
            <a:off x="2826921" y="1927583"/>
            <a:ext cx="1550790"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Read/Write</a:t>
            </a:r>
          </a:p>
        </p:txBody>
      </p:sp>
      <p:sp>
        <p:nvSpPr>
          <p:cNvPr id="90" name="TextBox 89">
            <a:extLst>
              <a:ext uri="{FF2B5EF4-FFF2-40B4-BE49-F238E27FC236}">
                <a16:creationId xmlns:a16="http://schemas.microsoft.com/office/drawing/2014/main" id="{1C7BA2BE-12D3-6042-BD34-84FB0DEF68D1}"/>
              </a:ext>
            </a:extLst>
          </p:cNvPr>
          <p:cNvSpPr txBox="1"/>
          <p:nvPr/>
        </p:nvSpPr>
        <p:spPr>
          <a:xfrm>
            <a:off x="3030183" y="5451577"/>
            <a:ext cx="1550790"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Read</a:t>
            </a:r>
          </a:p>
        </p:txBody>
      </p:sp>
      <p:sp>
        <p:nvSpPr>
          <p:cNvPr id="91" name="TextBox 90">
            <a:extLst>
              <a:ext uri="{FF2B5EF4-FFF2-40B4-BE49-F238E27FC236}">
                <a16:creationId xmlns:a16="http://schemas.microsoft.com/office/drawing/2014/main" id="{20D771A5-96A9-B546-B2AB-9681EC9871C6}"/>
              </a:ext>
            </a:extLst>
          </p:cNvPr>
          <p:cNvSpPr txBox="1"/>
          <p:nvPr/>
        </p:nvSpPr>
        <p:spPr>
          <a:xfrm>
            <a:off x="2150659" y="2798359"/>
            <a:ext cx="765034"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Active</a:t>
            </a:r>
          </a:p>
        </p:txBody>
      </p:sp>
      <p:sp>
        <p:nvSpPr>
          <p:cNvPr id="93" name="TextBox 92">
            <a:extLst>
              <a:ext uri="{FF2B5EF4-FFF2-40B4-BE49-F238E27FC236}">
                <a16:creationId xmlns:a16="http://schemas.microsoft.com/office/drawing/2014/main" id="{1E30E709-CD63-2D43-BE7B-2C686B1FDFEA}"/>
              </a:ext>
            </a:extLst>
          </p:cNvPr>
          <p:cNvSpPr txBox="1"/>
          <p:nvPr/>
        </p:nvSpPr>
        <p:spPr>
          <a:xfrm>
            <a:off x="2148751" y="4550803"/>
            <a:ext cx="765034"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Active</a:t>
            </a:r>
          </a:p>
        </p:txBody>
      </p:sp>
      <p:pic>
        <p:nvPicPr>
          <p:cNvPr id="95" name="Graphic 94">
            <a:extLst>
              <a:ext uri="{FF2B5EF4-FFF2-40B4-BE49-F238E27FC236}">
                <a16:creationId xmlns:a16="http://schemas.microsoft.com/office/drawing/2014/main" id="{63088949-B60C-894D-945A-C90ED765A4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30742" y="5147598"/>
            <a:ext cx="722138" cy="702207"/>
          </a:xfrm>
          <a:prstGeom prst="rect">
            <a:avLst/>
          </a:prstGeom>
        </p:spPr>
      </p:pic>
      <p:sp>
        <p:nvSpPr>
          <p:cNvPr id="34" name="Rounded Rectangle 33">
            <a:extLst>
              <a:ext uri="{FF2B5EF4-FFF2-40B4-BE49-F238E27FC236}">
                <a16:creationId xmlns:a16="http://schemas.microsoft.com/office/drawing/2014/main" id="{DA7AC68A-AE24-3444-B8E6-56B6497D1F3D}"/>
              </a:ext>
            </a:extLst>
          </p:cNvPr>
          <p:cNvSpPr/>
          <p:nvPr/>
        </p:nvSpPr>
        <p:spPr bwMode="auto">
          <a:xfrm>
            <a:off x="7880256" y="1261600"/>
            <a:ext cx="1470502" cy="5144136"/>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ounded Rectangle 97">
            <a:extLst>
              <a:ext uri="{FF2B5EF4-FFF2-40B4-BE49-F238E27FC236}">
                <a16:creationId xmlns:a16="http://schemas.microsoft.com/office/drawing/2014/main" id="{66C33BA7-BB1D-8045-BB14-7815B800611A}"/>
              </a:ext>
            </a:extLst>
          </p:cNvPr>
          <p:cNvSpPr/>
          <p:nvPr/>
        </p:nvSpPr>
        <p:spPr bwMode="auto">
          <a:xfrm>
            <a:off x="9779829" y="1087870"/>
            <a:ext cx="962319" cy="4059728"/>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133029E6-F72C-8A4D-9640-C3EDAB3E37C4}"/>
              </a:ext>
            </a:extLst>
          </p:cNvPr>
          <p:cNvSpPr txBox="1"/>
          <p:nvPr/>
        </p:nvSpPr>
        <p:spPr>
          <a:xfrm>
            <a:off x="9870346" y="2556570"/>
            <a:ext cx="871802" cy="153888"/>
          </a:xfrm>
          <a:prstGeom prst="rect">
            <a:avLst/>
          </a:prstGeom>
          <a:noFill/>
        </p:spPr>
        <p:txBody>
          <a:bodyPr wrap="square" lIns="0" tIns="0" rIns="0" bIns="0" rtlCol="0">
            <a:spAutoFit/>
          </a:bodyPr>
          <a:lstStyle/>
          <a:p>
            <a:pPr algn="l"/>
            <a:r>
              <a:rPr lang="en-GB" sz="1000" dirty="0">
                <a:gradFill>
                  <a:gsLst>
                    <a:gs pos="2917">
                      <a:schemeClr val="tx1"/>
                    </a:gs>
                    <a:gs pos="30000">
                      <a:schemeClr val="tx1"/>
                    </a:gs>
                  </a:gsLst>
                  <a:lin ang="5400000" scaled="0"/>
                </a:gradFill>
              </a:rPr>
              <a:t>Geo Replication</a:t>
            </a:r>
          </a:p>
        </p:txBody>
      </p:sp>
      <p:cxnSp>
        <p:nvCxnSpPr>
          <p:cNvPr id="40" name="Straight Arrow Connector 39">
            <a:extLst>
              <a:ext uri="{FF2B5EF4-FFF2-40B4-BE49-F238E27FC236}">
                <a16:creationId xmlns:a16="http://schemas.microsoft.com/office/drawing/2014/main" id="{66D1AB83-C83A-2E47-91E5-12CECD295FDF}"/>
              </a:ext>
            </a:extLst>
          </p:cNvPr>
          <p:cNvCxnSpPr>
            <a:stCxn id="86" idx="0"/>
            <a:endCxn id="69" idx="0"/>
          </p:cNvCxnSpPr>
          <p:nvPr/>
        </p:nvCxnSpPr>
        <p:spPr>
          <a:xfrm flipH="1">
            <a:off x="10264379" y="1519473"/>
            <a:ext cx="27119" cy="279948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341087"/>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592D-11D6-CE49-912F-D06D74CBAFDD}"/>
              </a:ext>
            </a:extLst>
          </p:cNvPr>
          <p:cNvSpPr>
            <a:spLocks noGrp="1"/>
          </p:cNvSpPr>
          <p:nvPr>
            <p:ph type="title"/>
          </p:nvPr>
        </p:nvSpPr>
        <p:spPr>
          <a:xfrm>
            <a:off x="285250" y="86308"/>
            <a:ext cx="11018520" cy="553998"/>
          </a:xfrm>
        </p:spPr>
        <p:txBody>
          <a:bodyPr/>
          <a:lstStyle/>
          <a:p>
            <a:r>
              <a:rPr lang="en-US" dirty="0"/>
              <a:t>Multiple Clusters - Cross Region – Cosmos Multiple Masters</a:t>
            </a:r>
          </a:p>
        </p:txBody>
      </p:sp>
      <p:grpSp>
        <p:nvGrpSpPr>
          <p:cNvPr id="92" name="Group 91">
            <a:extLst>
              <a:ext uri="{FF2B5EF4-FFF2-40B4-BE49-F238E27FC236}">
                <a16:creationId xmlns:a16="http://schemas.microsoft.com/office/drawing/2014/main" id="{4CE752BE-4F79-E64C-A13C-E7AAA2EBC12A}"/>
              </a:ext>
            </a:extLst>
          </p:cNvPr>
          <p:cNvGrpSpPr/>
          <p:nvPr/>
        </p:nvGrpSpPr>
        <p:grpSpPr>
          <a:xfrm>
            <a:off x="381951" y="3472981"/>
            <a:ext cx="963619" cy="604096"/>
            <a:chOff x="1337972" y="3353727"/>
            <a:chExt cx="963619" cy="604096"/>
          </a:xfrm>
        </p:grpSpPr>
        <p:pic>
          <p:nvPicPr>
            <p:cNvPr id="87" name="Graphic 86">
              <a:extLst>
                <a:ext uri="{FF2B5EF4-FFF2-40B4-BE49-F238E27FC236}">
                  <a16:creationId xmlns:a16="http://schemas.microsoft.com/office/drawing/2014/main" id="{0323886B-B1A5-3848-90E3-A189C1D7E7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337972" y="3353727"/>
              <a:ext cx="716939" cy="553998"/>
            </a:xfrm>
            <a:prstGeom prst="rect">
              <a:avLst/>
            </a:prstGeom>
          </p:spPr>
        </p:pic>
        <p:sp>
          <p:nvSpPr>
            <p:cNvPr id="88" name="TextBox 87">
              <a:extLst>
                <a:ext uri="{FF2B5EF4-FFF2-40B4-BE49-F238E27FC236}">
                  <a16:creationId xmlns:a16="http://schemas.microsoft.com/office/drawing/2014/main" id="{1A9E3B91-9A13-9B49-A79D-D4189751830C}"/>
                </a:ext>
              </a:extLst>
            </p:cNvPr>
            <p:cNvSpPr txBox="1"/>
            <p:nvPr/>
          </p:nvSpPr>
          <p:spPr>
            <a:xfrm>
              <a:off x="1436399" y="383471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Client Browser</a:t>
              </a:r>
            </a:p>
          </p:txBody>
        </p:sp>
      </p:grpSp>
      <p:cxnSp>
        <p:nvCxnSpPr>
          <p:cNvPr id="94" name="Straight Arrow Connector 93">
            <a:extLst>
              <a:ext uri="{FF2B5EF4-FFF2-40B4-BE49-F238E27FC236}">
                <a16:creationId xmlns:a16="http://schemas.microsoft.com/office/drawing/2014/main" id="{61BF9986-575F-A045-9A19-9AD56DC50C4F}"/>
              </a:ext>
            </a:extLst>
          </p:cNvPr>
          <p:cNvCxnSpPr>
            <a:cxnSpLocks/>
          </p:cNvCxnSpPr>
          <p:nvPr/>
        </p:nvCxnSpPr>
        <p:spPr>
          <a:xfrm flipV="1">
            <a:off x="963626" y="3764375"/>
            <a:ext cx="601939" cy="560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70EC1D51-3B2E-EA4F-8B83-8E67E07A13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7197" y="3523823"/>
            <a:ext cx="469900" cy="469900"/>
          </a:xfrm>
          <a:prstGeom prst="rect">
            <a:avLst/>
          </a:prstGeom>
        </p:spPr>
      </p:pic>
      <p:grpSp>
        <p:nvGrpSpPr>
          <p:cNvPr id="7" name="Group 6">
            <a:extLst>
              <a:ext uri="{FF2B5EF4-FFF2-40B4-BE49-F238E27FC236}">
                <a16:creationId xmlns:a16="http://schemas.microsoft.com/office/drawing/2014/main" id="{37243351-2638-B145-95D5-B5B34C886703}"/>
              </a:ext>
            </a:extLst>
          </p:cNvPr>
          <p:cNvGrpSpPr/>
          <p:nvPr/>
        </p:nvGrpSpPr>
        <p:grpSpPr>
          <a:xfrm>
            <a:off x="4326940" y="1101510"/>
            <a:ext cx="5883014" cy="2174018"/>
            <a:chOff x="5826040" y="1159191"/>
            <a:chExt cx="5883014" cy="2174018"/>
          </a:xfrm>
        </p:grpSpPr>
        <p:grpSp>
          <p:nvGrpSpPr>
            <p:cNvPr id="9" name="Group 8">
              <a:extLst>
                <a:ext uri="{FF2B5EF4-FFF2-40B4-BE49-F238E27FC236}">
                  <a16:creationId xmlns:a16="http://schemas.microsoft.com/office/drawing/2014/main" id="{8750745B-6A35-4748-A15B-C39E18243197}"/>
                </a:ext>
              </a:extLst>
            </p:cNvPr>
            <p:cNvGrpSpPr/>
            <p:nvPr/>
          </p:nvGrpSpPr>
          <p:grpSpPr>
            <a:xfrm>
              <a:off x="5826040" y="1996744"/>
              <a:ext cx="963517" cy="876360"/>
              <a:chOff x="7178767" y="1360961"/>
              <a:chExt cx="963517" cy="876360"/>
            </a:xfrm>
          </p:grpSpPr>
          <p:pic>
            <p:nvPicPr>
              <p:cNvPr id="10" name="Immagine 21">
                <a:extLst>
                  <a:ext uri="{FF2B5EF4-FFF2-40B4-BE49-F238E27FC236}">
                    <a16:creationId xmlns:a16="http://schemas.microsoft.com/office/drawing/2014/main" id="{BE5DD038-7FA9-824A-8D3B-5D397950D730}"/>
                  </a:ext>
                </a:extLst>
              </p:cNvPr>
              <p:cNvPicPr>
                <a:picLocks noChangeAspect="1"/>
              </p:cNvPicPr>
              <p:nvPr/>
            </p:nvPicPr>
            <p:blipFill>
              <a:blip r:embed="rId7"/>
              <a:stretch>
                <a:fillRect/>
              </a:stretch>
            </p:blipFill>
            <p:spPr>
              <a:xfrm>
                <a:off x="7196302" y="1360961"/>
                <a:ext cx="647700" cy="476250"/>
              </a:xfrm>
              <a:prstGeom prst="rect">
                <a:avLst/>
              </a:prstGeom>
            </p:spPr>
          </p:pic>
          <p:sp>
            <p:nvSpPr>
              <p:cNvPr id="11" name="CasellaDiTesto 32">
                <a:extLst>
                  <a:ext uri="{FF2B5EF4-FFF2-40B4-BE49-F238E27FC236}">
                    <a16:creationId xmlns:a16="http://schemas.microsoft.com/office/drawing/2014/main" id="{3916E395-3F04-9F48-9FBA-793B6DCC2F79}"/>
                  </a:ext>
                </a:extLst>
              </p:cNvPr>
              <p:cNvSpPr txBox="1"/>
              <p:nvPr/>
            </p:nvSpPr>
            <p:spPr>
              <a:xfrm>
                <a:off x="7178767" y="1837211"/>
                <a:ext cx="96351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LoadBalancer</a:t>
                </a:r>
                <a:endParaRPr kumimoji="0" lang="it-IT" sz="10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59" name="Graphic 58">
              <a:extLst>
                <a:ext uri="{FF2B5EF4-FFF2-40B4-BE49-F238E27FC236}">
                  <a16:creationId xmlns:a16="http://schemas.microsoft.com/office/drawing/2014/main" id="{DD4D065D-3891-2741-BD99-3008E862A8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94459" y="1159191"/>
              <a:ext cx="469900" cy="469900"/>
            </a:xfrm>
            <a:prstGeom prst="rect">
              <a:avLst/>
            </a:prstGeom>
          </p:spPr>
        </p:pic>
        <p:grpSp>
          <p:nvGrpSpPr>
            <p:cNvPr id="5" name="Group 4">
              <a:extLst>
                <a:ext uri="{FF2B5EF4-FFF2-40B4-BE49-F238E27FC236}">
                  <a16:creationId xmlns:a16="http://schemas.microsoft.com/office/drawing/2014/main" id="{BBDE9DE9-40FD-D649-B9A1-A1FBE51460F2}"/>
                </a:ext>
              </a:extLst>
            </p:cNvPr>
            <p:cNvGrpSpPr/>
            <p:nvPr/>
          </p:nvGrpSpPr>
          <p:grpSpPr>
            <a:xfrm>
              <a:off x="7260053" y="1387072"/>
              <a:ext cx="1376778" cy="1946137"/>
              <a:chOff x="6657835" y="2467982"/>
              <a:chExt cx="1315287" cy="2159773"/>
            </a:xfrm>
          </p:grpSpPr>
          <p:grpSp>
            <p:nvGrpSpPr>
              <p:cNvPr id="71" name="Group 70">
                <a:extLst>
                  <a:ext uri="{FF2B5EF4-FFF2-40B4-BE49-F238E27FC236}">
                    <a16:creationId xmlns:a16="http://schemas.microsoft.com/office/drawing/2014/main" id="{89CE5F55-42BE-AB43-ADAE-CB379F5E55B6}"/>
                  </a:ext>
                </a:extLst>
              </p:cNvPr>
              <p:cNvGrpSpPr/>
              <p:nvPr/>
            </p:nvGrpSpPr>
            <p:grpSpPr>
              <a:xfrm>
                <a:off x="6965153" y="2656934"/>
                <a:ext cx="715623" cy="1661508"/>
                <a:chOff x="6360797" y="2676293"/>
                <a:chExt cx="1021310" cy="1996068"/>
              </a:xfrm>
            </p:grpSpPr>
            <p:grpSp>
              <p:nvGrpSpPr>
                <p:cNvPr id="13" name="Group 12">
                  <a:extLst>
                    <a:ext uri="{FF2B5EF4-FFF2-40B4-BE49-F238E27FC236}">
                      <a16:creationId xmlns:a16="http://schemas.microsoft.com/office/drawing/2014/main" id="{209F599C-4F18-BF41-A339-122BEB5D6547}"/>
                    </a:ext>
                  </a:extLst>
                </p:cNvPr>
                <p:cNvGrpSpPr/>
                <p:nvPr/>
              </p:nvGrpSpPr>
              <p:grpSpPr>
                <a:xfrm>
                  <a:off x="6665744" y="2969834"/>
                  <a:ext cx="430746" cy="1299474"/>
                  <a:chOff x="9386177" y="2784501"/>
                  <a:chExt cx="469391" cy="2202135"/>
                </a:xfrm>
              </p:grpSpPr>
              <p:pic>
                <p:nvPicPr>
                  <p:cNvPr id="14" name="Immagine 10">
                    <a:extLst>
                      <a:ext uri="{FF2B5EF4-FFF2-40B4-BE49-F238E27FC236}">
                        <a16:creationId xmlns:a16="http://schemas.microsoft.com/office/drawing/2014/main" id="{0A9BFD22-631A-7441-AF1A-5D79F6BADFE7}"/>
                      </a:ext>
                    </a:extLst>
                  </p:cNvPr>
                  <p:cNvPicPr>
                    <a:picLocks noChangeAspect="1"/>
                  </p:cNvPicPr>
                  <p:nvPr/>
                </p:nvPicPr>
                <p:blipFill>
                  <a:blip r:embed="rId10"/>
                  <a:stretch>
                    <a:fillRect/>
                  </a:stretch>
                </p:blipFill>
                <p:spPr>
                  <a:xfrm>
                    <a:off x="9386177" y="2784501"/>
                    <a:ext cx="457240" cy="495342"/>
                  </a:xfrm>
                  <a:prstGeom prst="rect">
                    <a:avLst/>
                  </a:prstGeom>
                </p:spPr>
              </p:pic>
              <p:pic>
                <p:nvPicPr>
                  <p:cNvPr id="15" name="Immagine 11">
                    <a:extLst>
                      <a:ext uri="{FF2B5EF4-FFF2-40B4-BE49-F238E27FC236}">
                        <a16:creationId xmlns:a16="http://schemas.microsoft.com/office/drawing/2014/main" id="{8CAEF116-B580-1F4A-A827-2C69FEA63AE1}"/>
                      </a:ext>
                    </a:extLst>
                  </p:cNvPr>
                  <p:cNvPicPr>
                    <a:picLocks noChangeAspect="1"/>
                  </p:cNvPicPr>
                  <p:nvPr/>
                </p:nvPicPr>
                <p:blipFill>
                  <a:blip r:embed="rId10"/>
                  <a:stretch>
                    <a:fillRect/>
                  </a:stretch>
                </p:blipFill>
                <p:spPr>
                  <a:xfrm>
                    <a:off x="9386178" y="3575483"/>
                    <a:ext cx="457240" cy="495343"/>
                  </a:xfrm>
                  <a:prstGeom prst="rect">
                    <a:avLst/>
                  </a:prstGeom>
                </p:spPr>
              </p:pic>
              <p:pic>
                <p:nvPicPr>
                  <p:cNvPr id="16" name="Immagine 12">
                    <a:extLst>
                      <a:ext uri="{FF2B5EF4-FFF2-40B4-BE49-F238E27FC236}">
                        <a16:creationId xmlns:a16="http://schemas.microsoft.com/office/drawing/2014/main" id="{D61DBB7A-7BAE-0048-8654-80912D0414C7}"/>
                      </a:ext>
                    </a:extLst>
                  </p:cNvPr>
                  <p:cNvPicPr>
                    <a:picLocks noChangeAspect="1"/>
                  </p:cNvPicPr>
                  <p:nvPr/>
                </p:nvPicPr>
                <p:blipFill>
                  <a:blip r:embed="rId10"/>
                  <a:stretch>
                    <a:fillRect/>
                  </a:stretch>
                </p:blipFill>
                <p:spPr>
                  <a:xfrm>
                    <a:off x="9398328" y="4491294"/>
                    <a:ext cx="457240" cy="495342"/>
                  </a:xfrm>
                  <a:prstGeom prst="rect">
                    <a:avLst/>
                  </a:prstGeom>
                </p:spPr>
              </p:pic>
            </p:grpSp>
            <p:sp>
              <p:nvSpPr>
                <p:cNvPr id="70" name="Oval 69">
                  <a:extLst>
                    <a:ext uri="{FF2B5EF4-FFF2-40B4-BE49-F238E27FC236}">
                      <a16:creationId xmlns:a16="http://schemas.microsoft.com/office/drawing/2014/main" id="{4E5D2A83-C31F-264B-860A-B03078843857}"/>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5AE558F6-E790-CA40-A503-3F04A569B7CA}"/>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96" name="Rectangle 95">
                <a:extLst>
                  <a:ext uri="{FF2B5EF4-FFF2-40B4-BE49-F238E27FC236}">
                    <a16:creationId xmlns:a16="http://schemas.microsoft.com/office/drawing/2014/main" id="{77518E37-5ECA-334A-94E4-775B23600DDD}"/>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EA302933-77C4-5C4E-85D8-C4B5C0618F29}"/>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cxnSp>
          <p:nvCxnSpPr>
            <p:cNvPr id="63" name="Straight Arrow Connector 62">
              <a:extLst>
                <a:ext uri="{FF2B5EF4-FFF2-40B4-BE49-F238E27FC236}">
                  <a16:creationId xmlns:a16="http://schemas.microsoft.com/office/drawing/2014/main" id="{A6D49248-7540-4F44-AC75-46C95366B3A7}"/>
                </a:ext>
              </a:extLst>
            </p:cNvPr>
            <p:cNvCxnSpPr>
              <a:cxnSpLocks/>
            </p:cNvCxnSpPr>
            <p:nvPr/>
          </p:nvCxnSpPr>
          <p:spPr>
            <a:xfrm>
              <a:off x="6491274" y="2305912"/>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3C8B75E-1AA8-7544-9C9A-AF7578678B87}"/>
                </a:ext>
              </a:extLst>
            </p:cNvPr>
            <p:cNvSpPr txBox="1"/>
            <p:nvPr/>
          </p:nvSpPr>
          <p:spPr>
            <a:xfrm>
              <a:off x="10866750" y="2842607"/>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Read/Write</a:t>
              </a:r>
            </a:p>
          </p:txBody>
        </p:sp>
      </p:grpSp>
      <p:sp>
        <p:nvSpPr>
          <p:cNvPr id="18" name="Rectangle 17">
            <a:extLst>
              <a:ext uri="{FF2B5EF4-FFF2-40B4-BE49-F238E27FC236}">
                <a16:creationId xmlns:a16="http://schemas.microsoft.com/office/drawing/2014/main" id="{4522F6FB-6BE4-6248-AA00-D875FC5CF8B2}"/>
              </a:ext>
            </a:extLst>
          </p:cNvPr>
          <p:cNvSpPr/>
          <p:nvPr/>
        </p:nvSpPr>
        <p:spPr bwMode="auto">
          <a:xfrm>
            <a:off x="4080966" y="1043476"/>
            <a:ext cx="7130663" cy="252754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AB0A4B28-A822-A841-92FA-76C8A119A603}"/>
              </a:ext>
            </a:extLst>
          </p:cNvPr>
          <p:cNvGrpSpPr/>
          <p:nvPr/>
        </p:nvGrpSpPr>
        <p:grpSpPr>
          <a:xfrm>
            <a:off x="4272415" y="4150854"/>
            <a:ext cx="6005808" cy="2254882"/>
            <a:chOff x="5826039" y="3653069"/>
            <a:chExt cx="6005808" cy="2254882"/>
          </a:xfrm>
        </p:grpSpPr>
        <p:grpSp>
          <p:nvGrpSpPr>
            <p:cNvPr id="45" name="Group 44">
              <a:extLst>
                <a:ext uri="{FF2B5EF4-FFF2-40B4-BE49-F238E27FC236}">
                  <a16:creationId xmlns:a16="http://schemas.microsoft.com/office/drawing/2014/main" id="{EC1ACF89-035E-2646-9F07-B9218140E7AD}"/>
                </a:ext>
              </a:extLst>
            </p:cNvPr>
            <p:cNvGrpSpPr/>
            <p:nvPr/>
          </p:nvGrpSpPr>
          <p:grpSpPr>
            <a:xfrm>
              <a:off x="7328710" y="3961814"/>
              <a:ext cx="1376778" cy="1946137"/>
              <a:chOff x="6657835" y="2467982"/>
              <a:chExt cx="1315287" cy="2159773"/>
            </a:xfrm>
          </p:grpSpPr>
          <p:grpSp>
            <p:nvGrpSpPr>
              <p:cNvPr id="46" name="Group 45">
                <a:extLst>
                  <a:ext uri="{FF2B5EF4-FFF2-40B4-BE49-F238E27FC236}">
                    <a16:creationId xmlns:a16="http://schemas.microsoft.com/office/drawing/2014/main" id="{A45C84B2-A19A-6645-836A-AA1D902B14DB}"/>
                  </a:ext>
                </a:extLst>
              </p:cNvPr>
              <p:cNvGrpSpPr/>
              <p:nvPr/>
            </p:nvGrpSpPr>
            <p:grpSpPr>
              <a:xfrm>
                <a:off x="6965153" y="2656934"/>
                <a:ext cx="715623" cy="1661508"/>
                <a:chOff x="6360797" y="2676293"/>
                <a:chExt cx="1021310" cy="1996068"/>
              </a:xfrm>
            </p:grpSpPr>
            <p:grpSp>
              <p:nvGrpSpPr>
                <p:cNvPr id="50" name="Group 49">
                  <a:extLst>
                    <a:ext uri="{FF2B5EF4-FFF2-40B4-BE49-F238E27FC236}">
                      <a16:creationId xmlns:a16="http://schemas.microsoft.com/office/drawing/2014/main" id="{C49359AA-642E-D54E-A804-7E9D60AA61F2}"/>
                    </a:ext>
                  </a:extLst>
                </p:cNvPr>
                <p:cNvGrpSpPr/>
                <p:nvPr/>
              </p:nvGrpSpPr>
              <p:grpSpPr>
                <a:xfrm>
                  <a:off x="6665744" y="2969834"/>
                  <a:ext cx="430746" cy="1299474"/>
                  <a:chOff x="9386177" y="2784501"/>
                  <a:chExt cx="469391" cy="2202135"/>
                </a:xfrm>
              </p:grpSpPr>
              <p:pic>
                <p:nvPicPr>
                  <p:cNvPr id="52" name="Immagine 10">
                    <a:extLst>
                      <a:ext uri="{FF2B5EF4-FFF2-40B4-BE49-F238E27FC236}">
                        <a16:creationId xmlns:a16="http://schemas.microsoft.com/office/drawing/2014/main" id="{EF50CABF-CA0F-9943-9928-82AF3C44B859}"/>
                      </a:ext>
                    </a:extLst>
                  </p:cNvPr>
                  <p:cNvPicPr>
                    <a:picLocks noChangeAspect="1"/>
                  </p:cNvPicPr>
                  <p:nvPr/>
                </p:nvPicPr>
                <p:blipFill>
                  <a:blip r:embed="rId10"/>
                  <a:stretch>
                    <a:fillRect/>
                  </a:stretch>
                </p:blipFill>
                <p:spPr>
                  <a:xfrm>
                    <a:off x="9386177" y="2784501"/>
                    <a:ext cx="457240" cy="495342"/>
                  </a:xfrm>
                  <a:prstGeom prst="rect">
                    <a:avLst/>
                  </a:prstGeom>
                </p:spPr>
              </p:pic>
              <p:pic>
                <p:nvPicPr>
                  <p:cNvPr id="53" name="Immagine 11">
                    <a:extLst>
                      <a:ext uri="{FF2B5EF4-FFF2-40B4-BE49-F238E27FC236}">
                        <a16:creationId xmlns:a16="http://schemas.microsoft.com/office/drawing/2014/main" id="{30BDAB35-3411-D24E-871D-33D877F75E44}"/>
                      </a:ext>
                    </a:extLst>
                  </p:cNvPr>
                  <p:cNvPicPr>
                    <a:picLocks noChangeAspect="1"/>
                  </p:cNvPicPr>
                  <p:nvPr/>
                </p:nvPicPr>
                <p:blipFill>
                  <a:blip r:embed="rId10"/>
                  <a:stretch>
                    <a:fillRect/>
                  </a:stretch>
                </p:blipFill>
                <p:spPr>
                  <a:xfrm>
                    <a:off x="9386178" y="3575483"/>
                    <a:ext cx="457240" cy="495343"/>
                  </a:xfrm>
                  <a:prstGeom prst="rect">
                    <a:avLst/>
                  </a:prstGeom>
                </p:spPr>
              </p:pic>
              <p:pic>
                <p:nvPicPr>
                  <p:cNvPr id="54" name="Immagine 12">
                    <a:extLst>
                      <a:ext uri="{FF2B5EF4-FFF2-40B4-BE49-F238E27FC236}">
                        <a16:creationId xmlns:a16="http://schemas.microsoft.com/office/drawing/2014/main" id="{560053FD-744C-AB49-AC54-62553A3FBDA6}"/>
                      </a:ext>
                    </a:extLst>
                  </p:cNvPr>
                  <p:cNvPicPr>
                    <a:picLocks noChangeAspect="1"/>
                  </p:cNvPicPr>
                  <p:nvPr/>
                </p:nvPicPr>
                <p:blipFill>
                  <a:blip r:embed="rId10"/>
                  <a:stretch>
                    <a:fillRect/>
                  </a:stretch>
                </p:blipFill>
                <p:spPr>
                  <a:xfrm>
                    <a:off x="9398328" y="4491294"/>
                    <a:ext cx="457240" cy="495342"/>
                  </a:xfrm>
                  <a:prstGeom prst="rect">
                    <a:avLst/>
                  </a:prstGeom>
                </p:spPr>
              </p:pic>
            </p:grpSp>
            <p:sp>
              <p:nvSpPr>
                <p:cNvPr id="51" name="Oval 50">
                  <a:extLst>
                    <a:ext uri="{FF2B5EF4-FFF2-40B4-BE49-F238E27FC236}">
                      <a16:creationId xmlns:a16="http://schemas.microsoft.com/office/drawing/2014/main" id="{9CAB3E26-5F79-994C-994E-36AEED04BE1A}"/>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7" name="TextBox 46">
                <a:extLst>
                  <a:ext uri="{FF2B5EF4-FFF2-40B4-BE49-F238E27FC236}">
                    <a16:creationId xmlns:a16="http://schemas.microsoft.com/office/drawing/2014/main" id="{FC2E047B-A9A7-204B-8406-D023290214E0}"/>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48" name="Rectangle 47">
                <a:extLst>
                  <a:ext uri="{FF2B5EF4-FFF2-40B4-BE49-F238E27FC236}">
                    <a16:creationId xmlns:a16="http://schemas.microsoft.com/office/drawing/2014/main" id="{751B1F2F-37B6-B448-923E-BA8EB2757681}"/>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636A4FCF-81A9-EE42-BA7A-C8348E2A8B8C}"/>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pic>
          <p:nvPicPr>
            <p:cNvPr id="55" name="Graphic 54">
              <a:extLst>
                <a:ext uri="{FF2B5EF4-FFF2-40B4-BE49-F238E27FC236}">
                  <a16:creationId xmlns:a16="http://schemas.microsoft.com/office/drawing/2014/main" id="{B09DAC88-CBAB-864F-8FCD-417643C26E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94459" y="3653069"/>
              <a:ext cx="469900" cy="469900"/>
            </a:xfrm>
            <a:prstGeom prst="rect">
              <a:avLst/>
            </a:prstGeom>
          </p:spPr>
        </p:pic>
        <p:grpSp>
          <p:nvGrpSpPr>
            <p:cNvPr id="56" name="Group 55">
              <a:extLst>
                <a:ext uri="{FF2B5EF4-FFF2-40B4-BE49-F238E27FC236}">
                  <a16:creationId xmlns:a16="http://schemas.microsoft.com/office/drawing/2014/main" id="{441FAC05-3AD6-5643-8C40-5671B769B4B8}"/>
                </a:ext>
              </a:extLst>
            </p:cNvPr>
            <p:cNvGrpSpPr/>
            <p:nvPr/>
          </p:nvGrpSpPr>
          <p:grpSpPr>
            <a:xfrm>
              <a:off x="5826039" y="4573443"/>
              <a:ext cx="890950" cy="876360"/>
              <a:chOff x="7178767" y="1360961"/>
              <a:chExt cx="890950" cy="876360"/>
            </a:xfrm>
          </p:grpSpPr>
          <p:pic>
            <p:nvPicPr>
              <p:cNvPr id="57" name="Immagine 21">
                <a:extLst>
                  <a:ext uri="{FF2B5EF4-FFF2-40B4-BE49-F238E27FC236}">
                    <a16:creationId xmlns:a16="http://schemas.microsoft.com/office/drawing/2014/main" id="{2252FB8B-A405-574D-85D5-6C29983FFB8D}"/>
                  </a:ext>
                </a:extLst>
              </p:cNvPr>
              <p:cNvPicPr>
                <a:picLocks noChangeAspect="1"/>
              </p:cNvPicPr>
              <p:nvPr/>
            </p:nvPicPr>
            <p:blipFill>
              <a:blip r:embed="rId7"/>
              <a:stretch>
                <a:fillRect/>
              </a:stretch>
            </p:blipFill>
            <p:spPr>
              <a:xfrm>
                <a:off x="7196302" y="1360961"/>
                <a:ext cx="647700" cy="476250"/>
              </a:xfrm>
              <a:prstGeom prst="rect">
                <a:avLst/>
              </a:prstGeom>
            </p:spPr>
          </p:pic>
          <p:sp>
            <p:nvSpPr>
              <p:cNvPr id="58" name="CasellaDiTesto 32">
                <a:extLst>
                  <a:ext uri="{FF2B5EF4-FFF2-40B4-BE49-F238E27FC236}">
                    <a16:creationId xmlns:a16="http://schemas.microsoft.com/office/drawing/2014/main" id="{B90DB5B0-B6C7-7A4E-8EDC-94B576E5CCA4}"/>
                  </a:ext>
                </a:extLst>
              </p:cNvPr>
              <p:cNvSpPr txBox="1"/>
              <p:nvPr/>
            </p:nvSpPr>
            <p:spPr>
              <a:xfrm>
                <a:off x="7178767" y="1837211"/>
                <a:ext cx="89095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LoadBalancer</a:t>
                </a:r>
                <a:endParaRPr kumimoji="0" lang="it-IT" sz="1000" b="0" i="0" u="none" strike="noStrike" kern="1200" cap="none" spc="0" normalizeH="0" baseline="0" noProof="0" dirty="0">
                  <a:ln>
                    <a:noFill/>
                  </a:ln>
                  <a:solidFill>
                    <a:srgbClr val="000000"/>
                  </a:solidFill>
                  <a:effectLst/>
                  <a:uLnTx/>
                  <a:uFillTx/>
                  <a:latin typeface="Segoe UI"/>
                  <a:ea typeface="+mn-ea"/>
                  <a:cs typeface="+mn-cs"/>
                </a:endParaRPr>
              </a:p>
            </p:txBody>
          </p:sp>
        </p:grpSp>
        <p:cxnSp>
          <p:nvCxnSpPr>
            <p:cNvPr id="61" name="Straight Arrow Connector 60">
              <a:extLst>
                <a:ext uri="{FF2B5EF4-FFF2-40B4-BE49-F238E27FC236}">
                  <a16:creationId xmlns:a16="http://schemas.microsoft.com/office/drawing/2014/main" id="{9DFB3670-26A0-DF4D-AC98-AA41E253510D}"/>
                </a:ext>
              </a:extLst>
            </p:cNvPr>
            <p:cNvCxnSpPr>
              <a:cxnSpLocks/>
              <a:endCxn id="48" idx="1"/>
            </p:cNvCxnSpPr>
            <p:nvPr/>
          </p:nvCxnSpPr>
          <p:spPr>
            <a:xfrm>
              <a:off x="6570873" y="4934881"/>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DCC44E8-E2AA-B749-936A-749D46A5AD49}"/>
                </a:ext>
              </a:extLst>
            </p:cNvPr>
            <p:cNvSpPr txBox="1"/>
            <p:nvPr/>
          </p:nvSpPr>
          <p:spPr>
            <a:xfrm>
              <a:off x="10989543" y="5550670"/>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gradFill>
                    <a:gsLst>
                      <a:gs pos="2917">
                        <a:srgbClr val="000000"/>
                      </a:gs>
                      <a:gs pos="30000">
                        <a:srgbClr val="000000"/>
                      </a:gs>
                    </a:gsLst>
                    <a:lin ang="5400000" scaled="0"/>
                  </a:gradFill>
                  <a:latin typeface="Segoe UI"/>
                </a:rPr>
                <a:t>Read/Write</a:t>
              </a:r>
              <a:endPar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cxnSp>
          <p:nvCxnSpPr>
            <p:cNvPr id="84" name="Straight Arrow Connector 83">
              <a:extLst>
                <a:ext uri="{FF2B5EF4-FFF2-40B4-BE49-F238E27FC236}">
                  <a16:creationId xmlns:a16="http://schemas.microsoft.com/office/drawing/2014/main" id="{1FDAA500-7308-6746-908C-01D304C53FCF}"/>
                </a:ext>
              </a:extLst>
            </p:cNvPr>
            <p:cNvCxnSpPr>
              <a:cxnSpLocks/>
            </p:cNvCxnSpPr>
            <p:nvPr/>
          </p:nvCxnSpPr>
          <p:spPr>
            <a:xfrm>
              <a:off x="8786225" y="4994353"/>
              <a:ext cx="182908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F5F49EF4-CF84-E947-BFAA-81C91BB4A9C9}"/>
              </a:ext>
            </a:extLst>
          </p:cNvPr>
          <p:cNvSpPr/>
          <p:nvPr/>
        </p:nvSpPr>
        <p:spPr bwMode="auto">
          <a:xfrm>
            <a:off x="4028944" y="4077077"/>
            <a:ext cx="7182685" cy="252754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2D24F7F5-E8EA-6745-82A8-D80C337058E4}"/>
              </a:ext>
            </a:extLst>
          </p:cNvPr>
          <p:cNvSpPr txBox="1"/>
          <p:nvPr/>
        </p:nvSpPr>
        <p:spPr>
          <a:xfrm>
            <a:off x="9505507" y="552893"/>
            <a:ext cx="170612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Region 1</a:t>
            </a:r>
          </a:p>
        </p:txBody>
      </p:sp>
      <p:sp>
        <p:nvSpPr>
          <p:cNvPr id="68" name="TextBox 67">
            <a:extLst>
              <a:ext uri="{FF2B5EF4-FFF2-40B4-BE49-F238E27FC236}">
                <a16:creationId xmlns:a16="http://schemas.microsoft.com/office/drawing/2014/main" id="{7C6B6C7A-7F58-C046-86B1-C7664559B4BC}"/>
              </a:ext>
            </a:extLst>
          </p:cNvPr>
          <p:cNvSpPr txBox="1"/>
          <p:nvPr/>
        </p:nvSpPr>
        <p:spPr>
          <a:xfrm>
            <a:off x="9694003" y="3702023"/>
            <a:ext cx="170612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Region 2</a:t>
            </a:r>
          </a:p>
        </p:txBody>
      </p:sp>
      <p:cxnSp>
        <p:nvCxnSpPr>
          <p:cNvPr id="25" name="Straight Connector 24">
            <a:extLst>
              <a:ext uri="{FF2B5EF4-FFF2-40B4-BE49-F238E27FC236}">
                <a16:creationId xmlns:a16="http://schemas.microsoft.com/office/drawing/2014/main" id="{5D659336-A10B-E244-AA6E-EA8B08690A7D}"/>
              </a:ext>
            </a:extLst>
          </p:cNvPr>
          <p:cNvCxnSpPr>
            <a:cxnSpLocks/>
            <a:stCxn id="30" idx="3"/>
          </p:cNvCxnSpPr>
          <p:nvPr/>
        </p:nvCxnSpPr>
        <p:spPr>
          <a:xfrm>
            <a:off x="2097097" y="3758773"/>
            <a:ext cx="892841" cy="56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71DBECF-7839-7942-88CA-EF38CC79118A}"/>
              </a:ext>
            </a:extLst>
          </p:cNvPr>
          <p:cNvCxnSpPr>
            <a:cxnSpLocks/>
          </p:cNvCxnSpPr>
          <p:nvPr/>
        </p:nvCxnSpPr>
        <p:spPr>
          <a:xfrm flipH="1" flipV="1">
            <a:off x="2969256" y="2232157"/>
            <a:ext cx="20682" cy="318720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0C8AD36-0639-A242-8437-E72E8E879B26}"/>
              </a:ext>
            </a:extLst>
          </p:cNvPr>
          <p:cNvCxnSpPr>
            <a:cxnSpLocks/>
          </p:cNvCxnSpPr>
          <p:nvPr/>
        </p:nvCxnSpPr>
        <p:spPr>
          <a:xfrm flipV="1">
            <a:off x="2978159" y="2256419"/>
            <a:ext cx="1073222" cy="57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DBC1307-5474-1B4A-A313-89079D777CF4}"/>
              </a:ext>
            </a:extLst>
          </p:cNvPr>
          <p:cNvCxnSpPr>
            <a:cxnSpLocks/>
          </p:cNvCxnSpPr>
          <p:nvPr/>
        </p:nvCxnSpPr>
        <p:spPr>
          <a:xfrm flipV="1">
            <a:off x="2978132" y="5389852"/>
            <a:ext cx="1050812" cy="2255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5" name="CasellaDiTesto 32">
            <a:extLst>
              <a:ext uri="{FF2B5EF4-FFF2-40B4-BE49-F238E27FC236}">
                <a16:creationId xmlns:a16="http://schemas.microsoft.com/office/drawing/2014/main" id="{2C86BDFE-9589-5B41-9E55-856FBDBCF85B}"/>
              </a:ext>
            </a:extLst>
          </p:cNvPr>
          <p:cNvSpPr txBox="1"/>
          <p:nvPr/>
        </p:nvSpPr>
        <p:spPr>
          <a:xfrm>
            <a:off x="1499707" y="4069360"/>
            <a:ext cx="7753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dirty="0">
                <a:ln>
                  <a:noFill/>
                </a:ln>
                <a:solidFill>
                  <a:srgbClr val="000000"/>
                </a:solidFill>
                <a:effectLst/>
                <a:uLnTx/>
                <a:uFillTx/>
                <a:latin typeface="Segoe UI"/>
                <a:ea typeface="+mn-ea"/>
                <a:cs typeface="+mn-cs"/>
              </a:rPr>
              <a:t>Traffic</a:t>
            </a:r>
            <a:r>
              <a:rPr kumimoji="0" lang="it-IT" sz="1000" b="0" i="0" u="none" strike="noStrike" kern="1200" cap="none" spc="0" normalizeH="0" baseline="0" noProof="0" dirty="0">
                <a:ln>
                  <a:noFill/>
                </a:ln>
                <a:solidFill>
                  <a:srgbClr val="000000"/>
                </a:solidFill>
                <a:effectLst/>
                <a:uLnTx/>
                <a:uFillTx/>
                <a:latin typeface="Segoe UI"/>
                <a:ea typeface="+mn-ea"/>
                <a:cs typeface="+mn-cs"/>
              </a:rPr>
              <a:t> Manager</a:t>
            </a:r>
          </a:p>
        </p:txBody>
      </p:sp>
      <p:pic>
        <p:nvPicPr>
          <p:cNvPr id="65" name="Graphic 3">
            <a:extLst>
              <a:ext uri="{FF2B5EF4-FFF2-40B4-BE49-F238E27FC236}">
                <a16:creationId xmlns:a16="http://schemas.microsoft.com/office/drawing/2014/main" id="{494EC072-5DC7-9244-B457-E9B11D341B6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81546" y="1088960"/>
            <a:ext cx="476250" cy="476250"/>
          </a:xfrm>
          <a:prstGeom prst="rect">
            <a:avLst/>
          </a:prstGeom>
        </p:spPr>
      </p:pic>
      <p:pic>
        <p:nvPicPr>
          <p:cNvPr id="69" name="Graphic 3">
            <a:extLst>
              <a:ext uri="{FF2B5EF4-FFF2-40B4-BE49-F238E27FC236}">
                <a16:creationId xmlns:a16="http://schemas.microsoft.com/office/drawing/2014/main" id="{BD70E903-4C03-874D-87CC-C1036A5F496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81546" y="4241683"/>
            <a:ext cx="476250" cy="476250"/>
          </a:xfrm>
          <a:prstGeom prst="rect">
            <a:avLst/>
          </a:prstGeom>
        </p:spPr>
      </p:pic>
      <p:cxnSp>
        <p:nvCxnSpPr>
          <p:cNvPr id="79" name="Straight Arrow Connector 78">
            <a:extLst>
              <a:ext uri="{FF2B5EF4-FFF2-40B4-BE49-F238E27FC236}">
                <a16:creationId xmlns:a16="http://schemas.microsoft.com/office/drawing/2014/main" id="{1A151A60-C238-8B48-8018-1AC6FE1BDC68}"/>
              </a:ext>
            </a:extLst>
          </p:cNvPr>
          <p:cNvCxnSpPr>
            <a:cxnSpLocks/>
            <a:stCxn id="65" idx="1"/>
          </p:cNvCxnSpPr>
          <p:nvPr/>
        </p:nvCxnSpPr>
        <p:spPr>
          <a:xfrm flipH="1">
            <a:off x="7151866" y="1327085"/>
            <a:ext cx="929680" cy="61197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89E8097-4BE3-9349-B0F3-0E13C359A0EE}"/>
              </a:ext>
            </a:extLst>
          </p:cNvPr>
          <p:cNvCxnSpPr>
            <a:cxnSpLocks/>
            <a:stCxn id="69" idx="1"/>
          </p:cNvCxnSpPr>
          <p:nvPr/>
        </p:nvCxnSpPr>
        <p:spPr>
          <a:xfrm flipH="1">
            <a:off x="7235792" y="4479808"/>
            <a:ext cx="845754" cy="64932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E00EF890-5279-9644-9B5D-931765698F5A}"/>
              </a:ext>
            </a:extLst>
          </p:cNvPr>
          <p:cNvSpPr txBox="1"/>
          <p:nvPr/>
        </p:nvSpPr>
        <p:spPr>
          <a:xfrm>
            <a:off x="7868730" y="1520563"/>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R1-ACR</a:t>
            </a:r>
          </a:p>
        </p:txBody>
      </p:sp>
      <p:sp>
        <p:nvSpPr>
          <p:cNvPr id="89" name="TextBox 88">
            <a:extLst>
              <a:ext uri="{FF2B5EF4-FFF2-40B4-BE49-F238E27FC236}">
                <a16:creationId xmlns:a16="http://schemas.microsoft.com/office/drawing/2014/main" id="{762B47B0-BC14-7D41-951C-89BDF8DD1D87}"/>
              </a:ext>
            </a:extLst>
          </p:cNvPr>
          <p:cNvSpPr txBox="1"/>
          <p:nvPr/>
        </p:nvSpPr>
        <p:spPr>
          <a:xfrm>
            <a:off x="8090571" y="4704692"/>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R2-ACR</a:t>
            </a:r>
          </a:p>
        </p:txBody>
      </p:sp>
      <p:pic>
        <p:nvPicPr>
          <p:cNvPr id="22" name="Graphic 21">
            <a:extLst>
              <a:ext uri="{FF2B5EF4-FFF2-40B4-BE49-F238E27FC236}">
                <a16:creationId xmlns:a16="http://schemas.microsoft.com/office/drawing/2014/main" id="{47D641F7-084B-9649-A0C5-BB6C4B72B4B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23962" y="1803108"/>
            <a:ext cx="842304" cy="890065"/>
          </a:xfrm>
          <a:prstGeom prst="rect">
            <a:avLst/>
          </a:prstGeom>
        </p:spPr>
      </p:pic>
      <p:pic>
        <p:nvPicPr>
          <p:cNvPr id="90" name="Graphic 89">
            <a:extLst>
              <a:ext uri="{FF2B5EF4-FFF2-40B4-BE49-F238E27FC236}">
                <a16:creationId xmlns:a16="http://schemas.microsoft.com/office/drawing/2014/main" id="{FF08B901-FD0F-4942-8F10-186F874A4F2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23962" y="5047331"/>
            <a:ext cx="842304" cy="890065"/>
          </a:xfrm>
          <a:prstGeom prst="rect">
            <a:avLst/>
          </a:prstGeom>
        </p:spPr>
      </p:pic>
      <p:sp>
        <p:nvSpPr>
          <p:cNvPr id="26" name="Rounded Rectangle 25">
            <a:extLst>
              <a:ext uri="{FF2B5EF4-FFF2-40B4-BE49-F238E27FC236}">
                <a16:creationId xmlns:a16="http://schemas.microsoft.com/office/drawing/2014/main" id="{139A5EFC-8FD3-4C48-8F80-38379F143260}"/>
              </a:ext>
            </a:extLst>
          </p:cNvPr>
          <p:cNvSpPr/>
          <p:nvPr/>
        </p:nvSpPr>
        <p:spPr bwMode="auto">
          <a:xfrm>
            <a:off x="9120552" y="1499653"/>
            <a:ext cx="1157671" cy="4906083"/>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1" name="Straight Arrow Connector 90">
            <a:extLst>
              <a:ext uri="{FF2B5EF4-FFF2-40B4-BE49-F238E27FC236}">
                <a16:creationId xmlns:a16="http://schemas.microsoft.com/office/drawing/2014/main" id="{20CA5ADD-CFB2-A347-85FA-A35C27A3DDA9}"/>
              </a:ext>
            </a:extLst>
          </p:cNvPr>
          <p:cNvCxnSpPr>
            <a:cxnSpLocks/>
          </p:cNvCxnSpPr>
          <p:nvPr/>
        </p:nvCxnSpPr>
        <p:spPr>
          <a:xfrm>
            <a:off x="7137731" y="2321735"/>
            <a:ext cx="192395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B570E5F-1DF6-A04C-B1F5-6180295B5ED2}"/>
              </a:ext>
            </a:extLst>
          </p:cNvPr>
          <p:cNvSpPr txBox="1"/>
          <p:nvPr/>
        </p:nvSpPr>
        <p:spPr>
          <a:xfrm>
            <a:off x="9055236" y="1262744"/>
            <a:ext cx="1482135" cy="184666"/>
          </a:xfrm>
          <a:prstGeom prst="rect">
            <a:avLst/>
          </a:prstGeom>
          <a:noFill/>
        </p:spPr>
        <p:txBody>
          <a:bodyPr wrap="square" lIns="0" tIns="0" rIns="0" bIns="0" rtlCol="0">
            <a:spAutoFit/>
          </a:bodyPr>
          <a:lstStyle/>
          <a:p>
            <a:pPr algn="l"/>
            <a:r>
              <a:rPr lang="en-GB" sz="1200" dirty="0">
                <a:gradFill>
                  <a:gsLst>
                    <a:gs pos="2917">
                      <a:schemeClr val="tx1"/>
                    </a:gs>
                    <a:gs pos="30000">
                      <a:schemeClr val="tx1"/>
                    </a:gs>
                  </a:gsLst>
                  <a:lin ang="5400000" scaled="0"/>
                </a:gradFill>
              </a:rPr>
              <a:t>Multi—Master Cosmos</a:t>
            </a:r>
          </a:p>
        </p:txBody>
      </p:sp>
      <p:sp>
        <p:nvSpPr>
          <p:cNvPr id="93" name="TextBox 92">
            <a:extLst>
              <a:ext uri="{FF2B5EF4-FFF2-40B4-BE49-F238E27FC236}">
                <a16:creationId xmlns:a16="http://schemas.microsoft.com/office/drawing/2014/main" id="{A2460DF6-0A33-5647-8C5B-5083FD98ECD3}"/>
              </a:ext>
            </a:extLst>
          </p:cNvPr>
          <p:cNvSpPr txBox="1"/>
          <p:nvPr/>
        </p:nvSpPr>
        <p:spPr>
          <a:xfrm>
            <a:off x="2826921" y="1927583"/>
            <a:ext cx="1550790"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Read/Write</a:t>
            </a:r>
          </a:p>
        </p:txBody>
      </p:sp>
      <p:sp>
        <p:nvSpPr>
          <p:cNvPr id="98" name="TextBox 97">
            <a:extLst>
              <a:ext uri="{FF2B5EF4-FFF2-40B4-BE49-F238E27FC236}">
                <a16:creationId xmlns:a16="http://schemas.microsoft.com/office/drawing/2014/main" id="{172EE60B-D305-DB41-A4F4-5DF53C38A1BE}"/>
              </a:ext>
            </a:extLst>
          </p:cNvPr>
          <p:cNvSpPr txBox="1"/>
          <p:nvPr/>
        </p:nvSpPr>
        <p:spPr>
          <a:xfrm>
            <a:off x="2183317" y="2798359"/>
            <a:ext cx="765034"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Active</a:t>
            </a:r>
          </a:p>
        </p:txBody>
      </p:sp>
      <p:sp>
        <p:nvSpPr>
          <p:cNvPr id="99" name="TextBox 98">
            <a:extLst>
              <a:ext uri="{FF2B5EF4-FFF2-40B4-BE49-F238E27FC236}">
                <a16:creationId xmlns:a16="http://schemas.microsoft.com/office/drawing/2014/main" id="{37D645D6-A4AA-A543-8F04-CBACE6991384}"/>
              </a:ext>
            </a:extLst>
          </p:cNvPr>
          <p:cNvSpPr txBox="1"/>
          <p:nvPr/>
        </p:nvSpPr>
        <p:spPr>
          <a:xfrm>
            <a:off x="2172430" y="4648930"/>
            <a:ext cx="765034"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Active</a:t>
            </a:r>
          </a:p>
        </p:txBody>
      </p:sp>
      <p:sp>
        <p:nvSpPr>
          <p:cNvPr id="67" name="TextBox 66">
            <a:extLst>
              <a:ext uri="{FF2B5EF4-FFF2-40B4-BE49-F238E27FC236}">
                <a16:creationId xmlns:a16="http://schemas.microsoft.com/office/drawing/2014/main" id="{454A7CC7-BEAE-E84D-A62A-ED2E5E510B70}"/>
              </a:ext>
            </a:extLst>
          </p:cNvPr>
          <p:cNvSpPr txBox="1"/>
          <p:nvPr/>
        </p:nvSpPr>
        <p:spPr>
          <a:xfrm>
            <a:off x="2760378" y="5454251"/>
            <a:ext cx="1550790"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Read/Write</a:t>
            </a:r>
          </a:p>
        </p:txBody>
      </p:sp>
    </p:spTree>
    <p:extLst>
      <p:ext uri="{BB962C8B-B14F-4D97-AF65-F5344CB8AC3E}">
        <p14:creationId xmlns:p14="http://schemas.microsoft.com/office/powerpoint/2010/main" val="18487698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6126480" cy="830997"/>
          </a:xfrm>
        </p:spPr>
        <p:txBody>
          <a:bodyPr/>
          <a:lstStyle/>
          <a:p>
            <a:r>
              <a:rPr lang="en-US" sz="2000" dirty="0"/>
              <a:t>Multi-Region AKS Cluster</a:t>
            </a:r>
            <a:br>
              <a:rPr lang="en-US" sz="2000" dirty="0"/>
            </a:br>
            <a:r>
              <a:rPr lang="en-GB" sz="2000" dirty="0">
                <a:hlinkClick r:id="rId4"/>
              </a:rPr>
              <a:t>https://github.com/mohmdnofal/aks-best-practices/tree/master/ha_cm/multi_region_cosmos</a:t>
            </a:r>
            <a:endParaRPr lang="en-US" sz="2000" dirty="0"/>
          </a:p>
        </p:txBody>
      </p:sp>
      <p:sp>
        <p:nvSpPr>
          <p:cNvPr id="3" name="Title 2">
            <a:extLst>
              <a:ext uri="{FF2B5EF4-FFF2-40B4-BE49-F238E27FC236}">
                <a16:creationId xmlns:a16="http://schemas.microsoft.com/office/drawing/2014/main" id="{DBF5A00C-B7A6-7F48-BBC0-E368E00536EF}"/>
              </a:ext>
            </a:extLst>
          </p:cNvPr>
          <p:cNvSpPr txBox="1">
            <a:spLocks/>
          </p:cNvSpPr>
          <p:nvPr/>
        </p:nvSpPr>
        <p:spPr>
          <a:xfrm>
            <a:off x="585216" y="2493667"/>
            <a:ext cx="6126480" cy="2769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GB" sz="2000" dirty="0"/>
              <a:t>Demo</a:t>
            </a:r>
          </a:p>
        </p:txBody>
      </p:sp>
    </p:spTree>
    <p:extLst>
      <p:ext uri="{BB962C8B-B14F-4D97-AF65-F5344CB8AC3E}">
        <p14:creationId xmlns:p14="http://schemas.microsoft.com/office/powerpoint/2010/main" val="3809839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6D079-5B4D-2C4A-B351-77870484432A}"/>
              </a:ext>
            </a:extLst>
          </p:cNvPr>
          <p:cNvSpPr>
            <a:spLocks noGrp="1"/>
          </p:cNvSpPr>
          <p:nvPr>
            <p:ph type="title"/>
          </p:nvPr>
        </p:nvSpPr>
        <p:spPr/>
        <p:txBody>
          <a:bodyPr/>
          <a:lstStyle/>
          <a:p>
            <a:r>
              <a:rPr lang="en-US"/>
              <a:t>SLA and the 9’s of Availability </a:t>
            </a:r>
          </a:p>
        </p:txBody>
      </p:sp>
      <p:graphicFrame>
        <p:nvGraphicFramePr>
          <p:cNvPr id="4" name="Table 3">
            <a:extLst>
              <a:ext uri="{FF2B5EF4-FFF2-40B4-BE49-F238E27FC236}">
                <a16:creationId xmlns:a16="http://schemas.microsoft.com/office/drawing/2014/main" id="{96A04783-0CD7-6C43-B131-654EACD4B3C7}"/>
              </a:ext>
            </a:extLst>
          </p:cNvPr>
          <p:cNvGraphicFramePr>
            <a:graphicFrameLocks noGrp="1"/>
          </p:cNvGraphicFramePr>
          <p:nvPr/>
        </p:nvGraphicFramePr>
        <p:xfrm>
          <a:off x="1904409" y="1740392"/>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411855736"/>
                    </a:ext>
                  </a:extLst>
                </a:gridCol>
                <a:gridCol w="2709333">
                  <a:extLst>
                    <a:ext uri="{9D8B030D-6E8A-4147-A177-3AD203B41FA5}">
                      <a16:colId xmlns:a16="http://schemas.microsoft.com/office/drawing/2014/main" val="1171576503"/>
                    </a:ext>
                  </a:extLst>
                </a:gridCol>
                <a:gridCol w="2709333">
                  <a:extLst>
                    <a:ext uri="{9D8B030D-6E8A-4147-A177-3AD203B41FA5}">
                      <a16:colId xmlns:a16="http://schemas.microsoft.com/office/drawing/2014/main" val="3934269649"/>
                    </a:ext>
                  </a:extLst>
                </a:gridCol>
              </a:tblGrid>
              <a:tr h="370840">
                <a:tc>
                  <a:txBody>
                    <a:bodyPr/>
                    <a:lstStyle/>
                    <a:p>
                      <a:r>
                        <a:rPr lang="en-US"/>
                        <a:t>SLA</a:t>
                      </a:r>
                    </a:p>
                  </a:txBody>
                  <a:tcPr/>
                </a:tc>
                <a:tc>
                  <a:txBody>
                    <a:bodyPr/>
                    <a:lstStyle/>
                    <a:p>
                      <a:r>
                        <a:rPr lang="en-US"/>
                        <a:t>Down Time (Year)</a:t>
                      </a:r>
                    </a:p>
                  </a:txBody>
                  <a:tcPr/>
                </a:tc>
                <a:tc>
                  <a:txBody>
                    <a:bodyPr/>
                    <a:lstStyle/>
                    <a:p>
                      <a:r>
                        <a:rPr lang="en-US"/>
                        <a:t>Down Time (Month)</a:t>
                      </a:r>
                    </a:p>
                  </a:txBody>
                  <a:tcPr/>
                </a:tc>
                <a:extLst>
                  <a:ext uri="{0D108BD9-81ED-4DB2-BD59-A6C34878D82A}">
                    <a16:rowId xmlns:a16="http://schemas.microsoft.com/office/drawing/2014/main" val="639087839"/>
                  </a:ext>
                </a:extLst>
              </a:tr>
              <a:tr h="370840">
                <a:tc>
                  <a:txBody>
                    <a:bodyPr/>
                    <a:lstStyle/>
                    <a:p>
                      <a:r>
                        <a:rPr lang="en-US"/>
                        <a:t>99,999%</a:t>
                      </a:r>
                    </a:p>
                  </a:txBody>
                  <a:tcPr/>
                </a:tc>
                <a:tc>
                  <a:txBody>
                    <a:bodyPr/>
                    <a:lstStyle/>
                    <a:p>
                      <a:r>
                        <a:rPr lang="en-US" sz="1800" b="0" i="0" kern="1200">
                          <a:solidFill>
                            <a:schemeClr val="dk1"/>
                          </a:solidFill>
                          <a:effectLst/>
                          <a:latin typeface="+mn-lt"/>
                          <a:ea typeface="+mn-ea"/>
                          <a:cs typeface="+mn-cs"/>
                        </a:rPr>
                        <a:t>5.26 minutes</a:t>
                      </a:r>
                      <a:endParaRPr lang="en-US"/>
                    </a:p>
                  </a:txBody>
                  <a:tcPr/>
                </a:tc>
                <a:tc>
                  <a:txBody>
                    <a:bodyPr/>
                    <a:lstStyle/>
                    <a:p>
                      <a:r>
                        <a:rPr lang="en-US" sz="1800" b="0" i="0" kern="1200">
                          <a:solidFill>
                            <a:schemeClr val="dk1"/>
                          </a:solidFill>
                          <a:effectLst/>
                          <a:latin typeface="+mn-lt"/>
                          <a:ea typeface="+mn-ea"/>
                          <a:cs typeface="+mn-cs"/>
                        </a:rPr>
                        <a:t>25.9 seconds</a:t>
                      </a:r>
                      <a:endParaRPr lang="en-US"/>
                    </a:p>
                  </a:txBody>
                  <a:tcPr/>
                </a:tc>
                <a:extLst>
                  <a:ext uri="{0D108BD9-81ED-4DB2-BD59-A6C34878D82A}">
                    <a16:rowId xmlns:a16="http://schemas.microsoft.com/office/drawing/2014/main" val="3608800466"/>
                  </a:ext>
                </a:extLst>
              </a:tr>
              <a:tr h="370840">
                <a:tc>
                  <a:txBody>
                    <a:bodyPr/>
                    <a:lstStyle/>
                    <a:p>
                      <a:r>
                        <a:rPr lang="en-US"/>
                        <a:t>99,99%</a:t>
                      </a:r>
                    </a:p>
                  </a:txBody>
                  <a:tcPr/>
                </a:tc>
                <a:tc>
                  <a:txBody>
                    <a:bodyPr/>
                    <a:lstStyle/>
                    <a:p>
                      <a:r>
                        <a:rPr lang="en-US" sz="1800" b="0" i="0" kern="1200">
                          <a:solidFill>
                            <a:schemeClr val="dk1"/>
                          </a:solidFill>
                          <a:effectLst/>
                          <a:latin typeface="+mn-lt"/>
                          <a:ea typeface="+mn-ea"/>
                          <a:cs typeface="+mn-cs"/>
                        </a:rPr>
                        <a:t>52.56 minutes </a:t>
                      </a:r>
                      <a:endParaRPr lang="en-US"/>
                    </a:p>
                  </a:txBody>
                  <a:tcPr/>
                </a:tc>
                <a:tc>
                  <a:txBody>
                    <a:bodyPr/>
                    <a:lstStyle/>
                    <a:p>
                      <a:r>
                        <a:rPr lang="en-US" sz="1800" b="0" i="0" kern="1200">
                          <a:solidFill>
                            <a:schemeClr val="dk1"/>
                          </a:solidFill>
                          <a:effectLst/>
                          <a:latin typeface="+mn-lt"/>
                          <a:ea typeface="+mn-ea"/>
                          <a:cs typeface="+mn-cs"/>
                        </a:rPr>
                        <a:t>4.32 minutes </a:t>
                      </a:r>
                      <a:endParaRPr lang="en-US"/>
                    </a:p>
                  </a:txBody>
                  <a:tcPr/>
                </a:tc>
                <a:extLst>
                  <a:ext uri="{0D108BD9-81ED-4DB2-BD59-A6C34878D82A}">
                    <a16:rowId xmlns:a16="http://schemas.microsoft.com/office/drawing/2014/main" val="3719689224"/>
                  </a:ext>
                </a:extLst>
              </a:tr>
              <a:tr h="370840">
                <a:tc>
                  <a:txBody>
                    <a:bodyPr/>
                    <a:lstStyle/>
                    <a:p>
                      <a:r>
                        <a:rPr lang="en-US"/>
                        <a:t>99,95%</a:t>
                      </a:r>
                    </a:p>
                  </a:txBody>
                  <a:tcPr/>
                </a:tc>
                <a:tc>
                  <a:txBody>
                    <a:bodyPr/>
                    <a:lstStyle/>
                    <a:p>
                      <a:r>
                        <a:rPr lang="en-US" sz="1800" b="0" i="0" kern="1200">
                          <a:solidFill>
                            <a:schemeClr val="dk1"/>
                          </a:solidFill>
                          <a:effectLst/>
                          <a:latin typeface="+mn-lt"/>
                          <a:ea typeface="+mn-ea"/>
                          <a:cs typeface="+mn-cs"/>
                        </a:rPr>
                        <a:t>4.38 hours</a:t>
                      </a:r>
                      <a:endParaRPr lang="en-US"/>
                    </a:p>
                  </a:txBody>
                  <a:tcPr/>
                </a:tc>
                <a:tc>
                  <a:txBody>
                    <a:bodyPr/>
                    <a:lstStyle/>
                    <a:p>
                      <a:r>
                        <a:rPr lang="en-US" sz="1800" b="0" i="0" kern="1200">
                          <a:solidFill>
                            <a:schemeClr val="dk1"/>
                          </a:solidFill>
                          <a:effectLst/>
                          <a:latin typeface="+mn-lt"/>
                          <a:ea typeface="+mn-ea"/>
                          <a:cs typeface="+mn-cs"/>
                        </a:rPr>
                        <a:t>21.56 minutes</a:t>
                      </a:r>
                      <a:endParaRPr lang="en-US"/>
                    </a:p>
                  </a:txBody>
                  <a:tcPr/>
                </a:tc>
                <a:extLst>
                  <a:ext uri="{0D108BD9-81ED-4DB2-BD59-A6C34878D82A}">
                    <a16:rowId xmlns:a16="http://schemas.microsoft.com/office/drawing/2014/main" val="3320658262"/>
                  </a:ext>
                </a:extLst>
              </a:tr>
              <a:tr h="370840">
                <a:tc>
                  <a:txBody>
                    <a:bodyPr/>
                    <a:lstStyle/>
                    <a:p>
                      <a:r>
                        <a:rPr lang="en-US"/>
                        <a:t>99,9%</a:t>
                      </a:r>
                    </a:p>
                  </a:txBody>
                  <a:tcPr/>
                </a:tc>
                <a:tc>
                  <a:txBody>
                    <a:bodyPr/>
                    <a:lstStyle/>
                    <a:p>
                      <a:r>
                        <a:rPr lang="en-US" sz="1800" b="0" i="0" kern="1200">
                          <a:solidFill>
                            <a:schemeClr val="dk1"/>
                          </a:solidFill>
                          <a:effectLst/>
                          <a:latin typeface="+mn-lt"/>
                          <a:ea typeface="+mn-ea"/>
                          <a:cs typeface="+mn-cs"/>
                        </a:rPr>
                        <a:t>8.76 hours</a:t>
                      </a:r>
                      <a:endParaRPr lang="en-US"/>
                    </a:p>
                  </a:txBody>
                  <a:tcPr/>
                </a:tc>
                <a:tc>
                  <a:txBody>
                    <a:bodyPr/>
                    <a:lstStyle/>
                    <a:p>
                      <a:r>
                        <a:rPr lang="en-US" sz="1800" b="0" i="0" kern="1200">
                          <a:solidFill>
                            <a:schemeClr val="dk1"/>
                          </a:solidFill>
                          <a:effectLst/>
                          <a:latin typeface="+mn-lt"/>
                          <a:ea typeface="+mn-ea"/>
                          <a:cs typeface="+mn-cs"/>
                        </a:rPr>
                        <a:t>43.2 minutes</a:t>
                      </a:r>
                      <a:endParaRPr lang="en-US"/>
                    </a:p>
                  </a:txBody>
                  <a:tcPr/>
                </a:tc>
                <a:extLst>
                  <a:ext uri="{0D108BD9-81ED-4DB2-BD59-A6C34878D82A}">
                    <a16:rowId xmlns:a16="http://schemas.microsoft.com/office/drawing/2014/main" val="913487766"/>
                  </a:ext>
                </a:extLst>
              </a:tr>
            </a:tbl>
          </a:graphicData>
        </a:graphic>
      </p:graphicFrame>
    </p:spTree>
    <p:extLst>
      <p:ext uri="{BB962C8B-B14F-4D97-AF65-F5344CB8AC3E}">
        <p14:creationId xmlns:p14="http://schemas.microsoft.com/office/powerpoint/2010/main" val="2807546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7E932-618A-0044-BD4B-CECC70325E4A}"/>
              </a:ext>
            </a:extLst>
          </p:cNvPr>
          <p:cNvSpPr>
            <a:spLocks noGrp="1"/>
          </p:cNvSpPr>
          <p:nvPr>
            <p:ph type="title"/>
          </p:nvPr>
        </p:nvSpPr>
        <p:spPr/>
        <p:txBody>
          <a:bodyPr/>
          <a:lstStyle/>
          <a:p>
            <a:r>
              <a:rPr lang="en-US"/>
              <a:t>Takeaways</a:t>
            </a:r>
          </a:p>
        </p:txBody>
      </p:sp>
      <p:sp>
        <p:nvSpPr>
          <p:cNvPr id="3" name="Content Placeholder 2">
            <a:extLst>
              <a:ext uri="{FF2B5EF4-FFF2-40B4-BE49-F238E27FC236}">
                <a16:creationId xmlns:a16="http://schemas.microsoft.com/office/drawing/2014/main" id="{9CB99FCF-11DC-F94C-A518-7AF00F4EC070}"/>
              </a:ext>
            </a:extLst>
          </p:cNvPr>
          <p:cNvSpPr>
            <a:spLocks noGrp="1"/>
          </p:cNvSpPr>
          <p:nvPr>
            <p:ph sz="quarter" idx="10"/>
          </p:nvPr>
        </p:nvSpPr>
        <p:spPr>
          <a:xfrm>
            <a:off x="584200" y="1435100"/>
            <a:ext cx="11018838" cy="4308872"/>
          </a:xfrm>
        </p:spPr>
        <p:txBody>
          <a:bodyPr vert="horz" wrap="square" lIns="0" tIns="0" rIns="0" bIns="0" rtlCol="0" anchor="t">
            <a:spAutoFit/>
          </a:bodyPr>
          <a:lstStyle/>
          <a:p>
            <a:r>
              <a:rPr lang="en-US" dirty="0">
                <a:cs typeface="Segoe UI"/>
              </a:rPr>
              <a:t>Availability is a complex topic! </a:t>
            </a:r>
            <a:endParaRPr lang="en-US" dirty="0"/>
          </a:p>
          <a:p>
            <a:r>
              <a:rPr lang="en-US" dirty="0">
                <a:solidFill>
                  <a:srgbClr val="00B050"/>
                </a:solidFill>
              </a:rPr>
              <a:t>Everything as code and Backup Strategy</a:t>
            </a:r>
            <a:r>
              <a:rPr lang="en-US" dirty="0">
                <a:solidFill>
                  <a:schemeClr val="accent3">
                    <a:lumMod val="60000"/>
                    <a:lumOff val="40000"/>
                  </a:schemeClr>
                </a:solidFill>
                <a:cs typeface="Segoe UI"/>
              </a:rPr>
              <a:t> </a:t>
            </a:r>
            <a:r>
              <a:rPr lang="en-US" dirty="0">
                <a:cs typeface="Segoe UI"/>
              </a:rPr>
              <a:t>is where you start and the most </a:t>
            </a:r>
            <a:r>
              <a:rPr lang="en-US" dirty="0"/>
              <a:t>important</a:t>
            </a:r>
          </a:p>
          <a:p>
            <a:r>
              <a:rPr lang="en-US" dirty="0">
                <a:solidFill>
                  <a:srgbClr val="00B050"/>
                </a:solidFill>
              </a:rPr>
              <a:t>Backups</a:t>
            </a:r>
            <a:r>
              <a:rPr lang="en-US" dirty="0">
                <a:cs typeface="Segoe UI"/>
              </a:rPr>
              <a:t> should be </a:t>
            </a:r>
            <a:r>
              <a:rPr lang="en-US" dirty="0">
                <a:solidFill>
                  <a:srgbClr val="00B050"/>
                </a:solidFill>
              </a:rPr>
              <a:t>shipped</a:t>
            </a:r>
            <a:r>
              <a:rPr lang="en-US" dirty="0">
                <a:cs typeface="Segoe UI"/>
              </a:rPr>
              <a:t> to </a:t>
            </a:r>
            <a:r>
              <a:rPr lang="en-US" dirty="0">
                <a:solidFill>
                  <a:srgbClr val="00B050"/>
                </a:solidFill>
              </a:rPr>
              <a:t>different region(s)</a:t>
            </a:r>
          </a:p>
          <a:p>
            <a:r>
              <a:rPr lang="en-US" dirty="0">
                <a:cs typeface="Segoe UI"/>
              </a:rPr>
              <a:t>Multi-AZ and Off-region Backups should be enough for most of your workloads</a:t>
            </a:r>
          </a:p>
          <a:p>
            <a:r>
              <a:rPr lang="en-US" dirty="0">
                <a:solidFill>
                  <a:srgbClr val="00B050"/>
                </a:solidFill>
              </a:rPr>
              <a:t>Watch out for the Cross-AZ Traffic Charges </a:t>
            </a:r>
          </a:p>
          <a:p>
            <a:r>
              <a:rPr lang="en-US" dirty="0">
                <a:cs typeface="Segoe UI"/>
              </a:rPr>
              <a:t>If you don't have AZs and you need &gt;99,95, then Multi-Region. </a:t>
            </a:r>
            <a:r>
              <a:rPr lang="en-US" dirty="0">
                <a:solidFill>
                  <a:srgbClr val="00B050"/>
                </a:solidFill>
              </a:rPr>
              <a:t>challenge</a:t>
            </a:r>
            <a:r>
              <a:rPr lang="en-US" dirty="0">
                <a:cs typeface="Segoe UI"/>
              </a:rPr>
              <a:t> is always the </a:t>
            </a:r>
            <a:r>
              <a:rPr lang="en-US" dirty="0">
                <a:solidFill>
                  <a:srgbClr val="00B050"/>
                </a:solidFill>
              </a:rPr>
              <a:t>STATE</a:t>
            </a:r>
            <a:r>
              <a:rPr lang="en-US" dirty="0">
                <a:cs typeface="Segoe UI"/>
              </a:rPr>
              <a:t> </a:t>
            </a:r>
          </a:p>
        </p:txBody>
      </p:sp>
    </p:spTree>
    <p:extLst>
      <p:ext uri="{BB962C8B-B14F-4D97-AF65-F5344CB8AC3E}">
        <p14:creationId xmlns:p14="http://schemas.microsoft.com/office/powerpoint/2010/main" val="213944144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Resources</a:t>
            </a:r>
          </a:p>
        </p:txBody>
      </p:sp>
      <p:sp>
        <p:nvSpPr>
          <p:cNvPr id="5" name="Text Placeholder 4"/>
          <p:cNvSpPr>
            <a:spLocks noGrp="1"/>
          </p:cNvSpPr>
          <p:nvPr>
            <p:ph type="body" sz="quarter" idx="10"/>
          </p:nvPr>
        </p:nvSpPr>
        <p:spPr>
          <a:xfrm>
            <a:off x="586390" y="1434370"/>
            <a:ext cx="11018520" cy="2511457"/>
          </a:xfrm>
        </p:spPr>
        <p:txBody>
          <a:bodyPr vert="horz" wrap="square" lIns="0" tIns="0" rIns="0" bIns="0" rtlCol="0" anchor="t">
            <a:spAutoFit/>
          </a:bodyPr>
          <a:lstStyle/>
          <a:p>
            <a:pPr marL="228600" indent="-228600">
              <a:buFont typeface="Wingdings" panose="05000000000000000000" pitchFamily="2" charset="2"/>
              <a:buChar char=""/>
            </a:pPr>
            <a:r>
              <a:rPr lang="en-US" sz="2400" dirty="0"/>
              <a:t>Demos, slides, and transcript for this webinar can be found here</a:t>
            </a:r>
            <a:br>
              <a:rPr lang="en-US" sz="2400" dirty="0"/>
            </a:br>
            <a:r>
              <a:rPr lang="en-GB" sz="2400" dirty="0">
                <a:hlinkClick r:id="rId3"/>
              </a:rPr>
              <a:t>https://github.com/mohmdnofal/aks-best-practices</a:t>
            </a:r>
            <a:endParaRPr lang="en-GB" sz="2400" dirty="0"/>
          </a:p>
          <a:p>
            <a:endParaRPr lang="en-US" sz="2400" dirty="0"/>
          </a:p>
          <a:p>
            <a:pPr marL="228600" indent="-228600">
              <a:buFont typeface="Wingdings" panose="05000000000000000000" pitchFamily="2" charset="2"/>
              <a:buChar char=""/>
            </a:pPr>
            <a:r>
              <a:rPr lang="en-US" sz="2400" dirty="0"/>
              <a:t>Kubernetes Best Practices – </a:t>
            </a:r>
            <a:r>
              <a:rPr lang="en-US" sz="2400" dirty="0">
                <a:hlinkClick r:id="rId4"/>
              </a:rPr>
              <a:t>https://aka.ms/aks/bestpractices</a:t>
            </a:r>
            <a:endParaRPr lang="en-US" sz="2400" dirty="0"/>
          </a:p>
          <a:p>
            <a:pPr marL="228600" indent="-228600">
              <a:buFont typeface="Wingdings" panose="05000000000000000000" pitchFamily="2" charset="2"/>
              <a:buChar char=""/>
            </a:pPr>
            <a:endParaRPr lang="en-US" sz="2400" dirty="0">
              <a:latin typeface="Segoe UI Body"/>
              <a:cs typeface="Segoe UI Semilight"/>
            </a:endParaRPr>
          </a:p>
          <a:p>
            <a:pPr marL="228600" indent="-228600">
              <a:buFont typeface="Wingdings" panose="05000000000000000000" pitchFamily="2" charset="2"/>
              <a:buChar char=""/>
            </a:pPr>
            <a:endParaRPr lang="en-US" sz="2400" dirty="0"/>
          </a:p>
        </p:txBody>
      </p:sp>
    </p:spTree>
    <p:extLst>
      <p:ext uri="{BB962C8B-B14F-4D97-AF65-F5344CB8AC3E}">
        <p14:creationId xmlns:p14="http://schemas.microsoft.com/office/powerpoint/2010/main" val="18223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EACE0BD1-CD81-4FB1-BA0D-7C971E268C5B}"/>
              </a:ext>
            </a:extLst>
          </p:cNvPr>
          <p:cNvGrpSpPr/>
          <p:nvPr/>
        </p:nvGrpSpPr>
        <p:grpSpPr>
          <a:xfrm>
            <a:off x="670495" y="1770618"/>
            <a:ext cx="3585699" cy="1908105"/>
            <a:chOff x="683939" y="2044168"/>
            <a:chExt cx="3657600" cy="1946366"/>
          </a:xfrm>
        </p:grpSpPr>
        <p:grpSp>
          <p:nvGrpSpPr>
            <p:cNvPr id="2" name="Group 1">
              <a:extLst>
                <a:ext uri="{FF2B5EF4-FFF2-40B4-BE49-F238E27FC236}">
                  <a16:creationId xmlns:a16="http://schemas.microsoft.com/office/drawing/2014/main" id="{36CA0552-2DA9-498B-945A-4C4414296C3E}"/>
                </a:ext>
              </a:extLst>
            </p:cNvPr>
            <p:cNvGrpSpPr/>
            <p:nvPr/>
          </p:nvGrpSpPr>
          <p:grpSpPr>
            <a:xfrm>
              <a:off x="683939" y="2044168"/>
              <a:ext cx="3657600" cy="1946366"/>
              <a:chOff x="683939" y="2044168"/>
              <a:chExt cx="3657600" cy="1946366"/>
            </a:xfrm>
          </p:grpSpPr>
          <p:sp>
            <p:nvSpPr>
              <p:cNvPr id="5" name="Rectangle 4">
                <a:extLst>
                  <a:ext uri="{FF2B5EF4-FFF2-40B4-BE49-F238E27FC236}">
                    <a16:creationId xmlns:a16="http://schemas.microsoft.com/office/drawing/2014/main" id="{F79EFE80-2EBB-41A1-A63D-C4FEF89DACB2}"/>
                  </a:ext>
                </a:extLst>
              </p:cNvPr>
              <p:cNvSpPr/>
              <p:nvPr/>
            </p:nvSpPr>
            <p:spPr bwMode="auto">
              <a:xfrm>
                <a:off x="683939" y="2044168"/>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05416BAB-327A-44CA-8B0D-877F017DC5EA}"/>
                  </a:ext>
                </a:extLst>
              </p:cNvPr>
              <p:cNvSpPr txBox="1"/>
              <p:nvPr/>
            </p:nvSpPr>
            <p:spPr>
              <a:xfrm>
                <a:off x="789095" y="2152499"/>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FFFFFF"/>
                    </a:solidFill>
                    <a:effectLst/>
                    <a:uLnTx/>
                    <a:uFillTx/>
                    <a:latin typeface="Segoe UI Semibold"/>
                    <a:ea typeface="+mn-ea"/>
                    <a:cs typeface="+mn-cs"/>
                  </a:rPr>
                  <a:t>Learning path</a:t>
                </a:r>
                <a:br>
                  <a:rPr kumimoji="0" lang="en-US" sz="2353" b="0" i="0" u="none" strike="noStrike" kern="1200" cap="none" spc="0" normalizeH="0" baseline="0" noProof="0">
                    <a:ln>
                      <a:noFill/>
                    </a:ln>
                    <a:solidFill>
                      <a:srgbClr val="FFFFFF"/>
                    </a:solidFill>
                    <a:effectLst/>
                    <a:uLnTx/>
                    <a:uFillTx/>
                    <a:latin typeface="Segoe UI"/>
                    <a:ea typeface="+mn-ea"/>
                    <a:cs typeface="+mn-cs"/>
                  </a:rPr>
                </a:br>
                <a:r>
                  <a:rPr kumimoji="0" lang="en-US" sz="1568" b="0" i="0" u="none" strike="noStrike" kern="1200" cap="none" spc="0" normalizeH="0" baseline="0" noProof="0">
                    <a:ln>
                      <a:noFill/>
                    </a:ln>
                    <a:solidFill>
                      <a:srgbClr val="FFFFFF"/>
                    </a:solidFill>
                    <a:effectLst/>
                    <a:uLnTx/>
                    <a:uFillTx/>
                    <a:latin typeface="Segoe UI"/>
                    <a:ea typeface="+mn-ea"/>
                    <a:cs typeface="+mn-cs"/>
                  </a:rPr>
                  <a:t>aka.ms/</a:t>
                </a:r>
                <a:r>
                  <a:rPr kumimoji="0" lang="en-US" sz="1568" b="0" i="0" u="none" strike="noStrike" kern="1200" cap="none" spc="0" normalizeH="0" baseline="0" noProof="0" err="1">
                    <a:ln>
                      <a:noFill/>
                    </a:ln>
                    <a:solidFill>
                      <a:srgbClr val="FFFFFF"/>
                    </a:solidFill>
                    <a:effectLst/>
                    <a:uLnTx/>
                    <a:uFillTx/>
                    <a:latin typeface="Segoe UI"/>
                    <a:ea typeface="+mn-ea"/>
                    <a:cs typeface="+mn-cs"/>
                  </a:rPr>
                  <a:t>LearnKubernetes</a:t>
                </a:r>
                <a:endParaRPr kumimoji="0" lang="en-US" sz="1568"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3" name="Picture 12">
              <a:extLst>
                <a:ext uri="{FF2B5EF4-FFF2-40B4-BE49-F238E27FC236}">
                  <a16:creationId xmlns:a16="http://schemas.microsoft.com/office/drawing/2014/main" id="{10D4DF37-DC45-42D6-A5E0-00FBAEAD9054}"/>
                </a:ext>
              </a:extLst>
            </p:cNvPr>
            <p:cNvPicPr>
              <a:picLocks noChangeAspect="1"/>
            </p:cNvPicPr>
            <p:nvPr/>
          </p:nvPicPr>
          <p:blipFill rotWithShape="1">
            <a:blip r:embed="rId3"/>
            <a:srcRect b="8007"/>
            <a:stretch/>
          </p:blipFill>
          <p:spPr>
            <a:xfrm>
              <a:off x="779913" y="3138060"/>
              <a:ext cx="804742" cy="852474"/>
            </a:xfrm>
            <a:prstGeom prst="rect">
              <a:avLst/>
            </a:prstGeom>
          </p:spPr>
        </p:pic>
      </p:grpSp>
      <p:grpSp>
        <p:nvGrpSpPr>
          <p:cNvPr id="21" name="Group 20">
            <a:extLst>
              <a:ext uri="{FF2B5EF4-FFF2-40B4-BE49-F238E27FC236}">
                <a16:creationId xmlns:a16="http://schemas.microsoft.com/office/drawing/2014/main" id="{FB8B50CB-E267-4F0B-A222-46FF6C56FE96}"/>
              </a:ext>
            </a:extLst>
          </p:cNvPr>
          <p:cNvGrpSpPr/>
          <p:nvPr/>
        </p:nvGrpSpPr>
        <p:grpSpPr>
          <a:xfrm>
            <a:off x="4303151" y="1770618"/>
            <a:ext cx="3585699" cy="1908105"/>
            <a:chOff x="4389437" y="2044168"/>
            <a:chExt cx="3657600" cy="1946366"/>
          </a:xfrm>
        </p:grpSpPr>
        <p:grpSp>
          <p:nvGrpSpPr>
            <p:cNvPr id="3" name="Group 2">
              <a:extLst>
                <a:ext uri="{FF2B5EF4-FFF2-40B4-BE49-F238E27FC236}">
                  <a16:creationId xmlns:a16="http://schemas.microsoft.com/office/drawing/2014/main" id="{4E945A08-4174-499A-9660-B4536026BC8D}"/>
                </a:ext>
              </a:extLst>
            </p:cNvPr>
            <p:cNvGrpSpPr/>
            <p:nvPr/>
          </p:nvGrpSpPr>
          <p:grpSpPr>
            <a:xfrm>
              <a:off x="4389437" y="2044168"/>
              <a:ext cx="3657600" cy="1946366"/>
              <a:chOff x="4389437" y="2044168"/>
              <a:chExt cx="3657600" cy="1946366"/>
            </a:xfrm>
          </p:grpSpPr>
          <p:sp>
            <p:nvSpPr>
              <p:cNvPr id="42" name="Rectangle 41">
                <a:extLst>
                  <a:ext uri="{FF2B5EF4-FFF2-40B4-BE49-F238E27FC236}">
                    <a16:creationId xmlns:a16="http://schemas.microsoft.com/office/drawing/2014/main" id="{51910071-DB19-40A2-83AE-DD5ACFA98DB8}"/>
                  </a:ext>
                </a:extLst>
              </p:cNvPr>
              <p:cNvSpPr/>
              <p:nvPr/>
            </p:nvSpPr>
            <p:spPr bwMode="auto">
              <a:xfrm>
                <a:off x="4389437" y="2044168"/>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C235C947-4E7E-4142-A9E2-104AEB6494CC}"/>
                  </a:ext>
                </a:extLst>
              </p:cNvPr>
              <p:cNvSpPr txBox="1"/>
              <p:nvPr/>
            </p:nvSpPr>
            <p:spPr>
              <a:xfrm>
                <a:off x="4494593" y="2152499"/>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000000"/>
                    </a:solidFill>
                    <a:effectLst/>
                    <a:uLnTx/>
                    <a:uFillTx/>
                    <a:latin typeface="Segoe UI Semibold"/>
                    <a:ea typeface="+mn-ea"/>
                    <a:cs typeface="+mn-cs"/>
                  </a:rPr>
                  <a:t>What is Kubernetes</a:t>
                </a:r>
                <a:br>
                  <a:rPr kumimoji="0" lang="en-US" sz="2353" b="0" i="0" u="none" strike="noStrike" kern="1200" cap="none" spc="0" normalizeH="0" baseline="0" noProof="0">
                    <a:ln>
                      <a:noFill/>
                    </a:ln>
                    <a:solidFill>
                      <a:srgbClr val="000000"/>
                    </a:solidFill>
                    <a:effectLst/>
                    <a:uLnTx/>
                    <a:uFillTx/>
                    <a:latin typeface="Segoe UI"/>
                    <a:ea typeface="+mn-ea"/>
                    <a:cs typeface="+mn-cs"/>
                  </a:rPr>
                </a:br>
                <a:r>
                  <a:rPr kumimoji="0" lang="en-US" sz="1568" b="0" i="0" u="none" strike="noStrike" kern="1200" cap="none" spc="0" normalizeH="0" baseline="0" noProof="0">
                    <a:ln>
                      <a:noFill/>
                    </a:ln>
                    <a:solidFill>
                      <a:srgbClr val="000000"/>
                    </a:solidFill>
                    <a:effectLst/>
                    <a:uLnTx/>
                    <a:uFillTx/>
                    <a:latin typeface="Segoe UI"/>
                    <a:ea typeface="+mn-ea"/>
                    <a:cs typeface="+mn-cs"/>
                  </a:rPr>
                  <a:t>aka.ms/k8sLearning</a:t>
                </a:r>
              </a:p>
            </p:txBody>
          </p:sp>
        </p:grpSp>
        <p:pic>
          <p:nvPicPr>
            <p:cNvPr id="14" name="Picture 13">
              <a:extLst>
                <a:ext uri="{FF2B5EF4-FFF2-40B4-BE49-F238E27FC236}">
                  <a16:creationId xmlns:a16="http://schemas.microsoft.com/office/drawing/2014/main" id="{0495A98E-8D6F-45DF-A388-F4A000E18B2D}"/>
                </a:ext>
              </a:extLst>
            </p:cNvPr>
            <p:cNvPicPr>
              <a:picLocks noChangeAspect="1"/>
            </p:cNvPicPr>
            <p:nvPr/>
          </p:nvPicPr>
          <p:blipFill rotWithShape="1">
            <a:blip r:embed="rId4"/>
            <a:srcRect l="9556"/>
            <a:stretch/>
          </p:blipFill>
          <p:spPr>
            <a:xfrm>
              <a:off x="4389437" y="3125226"/>
              <a:ext cx="833383" cy="807496"/>
            </a:xfrm>
            <a:prstGeom prst="rect">
              <a:avLst/>
            </a:prstGeom>
          </p:spPr>
        </p:pic>
      </p:grpSp>
      <p:grpSp>
        <p:nvGrpSpPr>
          <p:cNvPr id="22" name="Group 21">
            <a:extLst>
              <a:ext uri="{FF2B5EF4-FFF2-40B4-BE49-F238E27FC236}">
                <a16:creationId xmlns:a16="http://schemas.microsoft.com/office/drawing/2014/main" id="{F0EED14D-A397-4B5C-AF01-0A7A7C3F4706}"/>
              </a:ext>
            </a:extLst>
          </p:cNvPr>
          <p:cNvGrpSpPr/>
          <p:nvPr/>
        </p:nvGrpSpPr>
        <p:grpSpPr>
          <a:xfrm>
            <a:off x="7935806" y="1770618"/>
            <a:ext cx="3585700" cy="1908105"/>
            <a:chOff x="8094934" y="2044168"/>
            <a:chExt cx="3657601" cy="1946366"/>
          </a:xfrm>
        </p:grpSpPr>
        <p:grpSp>
          <p:nvGrpSpPr>
            <p:cNvPr id="6" name="Group 5">
              <a:extLst>
                <a:ext uri="{FF2B5EF4-FFF2-40B4-BE49-F238E27FC236}">
                  <a16:creationId xmlns:a16="http://schemas.microsoft.com/office/drawing/2014/main" id="{0BE0C7FE-7144-4D51-8081-D81813933E3A}"/>
                </a:ext>
              </a:extLst>
            </p:cNvPr>
            <p:cNvGrpSpPr/>
            <p:nvPr/>
          </p:nvGrpSpPr>
          <p:grpSpPr>
            <a:xfrm>
              <a:off x="8094935" y="2044168"/>
              <a:ext cx="3657600" cy="1946366"/>
              <a:chOff x="8094935" y="2044168"/>
              <a:chExt cx="3657600" cy="1946366"/>
            </a:xfrm>
          </p:grpSpPr>
          <p:sp>
            <p:nvSpPr>
              <p:cNvPr id="44" name="Rectangle 43">
                <a:extLst>
                  <a:ext uri="{FF2B5EF4-FFF2-40B4-BE49-F238E27FC236}">
                    <a16:creationId xmlns:a16="http://schemas.microsoft.com/office/drawing/2014/main" id="{71B0AFE2-6193-4401-B8D4-7D27F3206439}"/>
                  </a:ext>
                </a:extLst>
              </p:cNvPr>
              <p:cNvSpPr/>
              <p:nvPr/>
            </p:nvSpPr>
            <p:spPr bwMode="auto">
              <a:xfrm>
                <a:off x="8094935" y="2044168"/>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C300DB02-E196-4D53-AECD-62F6F6A395BF}"/>
                  </a:ext>
                </a:extLst>
              </p:cNvPr>
              <p:cNvSpPr txBox="1"/>
              <p:nvPr/>
            </p:nvSpPr>
            <p:spPr>
              <a:xfrm>
                <a:off x="8200091" y="2152499"/>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FFFFFF"/>
                    </a:solidFill>
                    <a:effectLst/>
                    <a:uLnTx/>
                    <a:uFillTx/>
                    <a:latin typeface="Segoe UI Semibold"/>
                    <a:ea typeface="+mn-ea"/>
                    <a:cs typeface="+mn-cs"/>
                  </a:rPr>
                  <a:t>Hear from experts</a:t>
                </a:r>
                <a:br>
                  <a:rPr kumimoji="0" lang="en-US" sz="2353" b="0" i="0" u="none" strike="noStrike" kern="1200" cap="none" spc="0" normalizeH="0" baseline="0" noProof="0">
                    <a:ln>
                      <a:noFill/>
                    </a:ln>
                    <a:solidFill>
                      <a:srgbClr val="FFFFFF"/>
                    </a:solidFill>
                    <a:effectLst/>
                    <a:uLnTx/>
                    <a:uFillTx/>
                    <a:latin typeface="Segoe UI"/>
                    <a:ea typeface="+mn-ea"/>
                    <a:cs typeface="+mn-cs"/>
                  </a:rPr>
                </a:br>
                <a:r>
                  <a:rPr kumimoji="0" lang="en-US" sz="1568" b="0" i="0" u="none" strike="noStrike" kern="1200" cap="none" spc="0" normalizeH="0" baseline="0" noProof="0">
                    <a:ln>
                      <a:noFill/>
                    </a:ln>
                    <a:solidFill>
                      <a:srgbClr val="FFFFFF"/>
                    </a:solidFill>
                    <a:effectLst/>
                    <a:uLnTx/>
                    <a:uFillTx/>
                    <a:latin typeface="Segoe UI"/>
                    <a:ea typeface="+mn-ea"/>
                    <a:cs typeface="+mn-cs"/>
                  </a:rPr>
                  <a:t>aka.ms/AKS/videos</a:t>
                </a:r>
              </a:p>
            </p:txBody>
          </p:sp>
        </p:grpSp>
        <p:pic>
          <p:nvPicPr>
            <p:cNvPr id="19" name="Picture 18">
              <a:extLst>
                <a:ext uri="{FF2B5EF4-FFF2-40B4-BE49-F238E27FC236}">
                  <a16:creationId xmlns:a16="http://schemas.microsoft.com/office/drawing/2014/main" id="{EAECB660-F6A4-4336-9881-32BB380CDFDF}"/>
                </a:ext>
              </a:extLst>
            </p:cNvPr>
            <p:cNvPicPr>
              <a:picLocks noChangeAspect="1"/>
            </p:cNvPicPr>
            <p:nvPr/>
          </p:nvPicPr>
          <p:blipFill rotWithShape="1">
            <a:blip r:embed="rId5"/>
            <a:srcRect l="10500" b="5876"/>
            <a:stretch/>
          </p:blipFill>
          <p:spPr>
            <a:xfrm>
              <a:off x="8094934" y="3124051"/>
              <a:ext cx="867571" cy="866483"/>
            </a:xfrm>
            <a:prstGeom prst="rect">
              <a:avLst/>
            </a:prstGeom>
          </p:spPr>
        </p:pic>
      </p:grpSp>
      <p:grpSp>
        <p:nvGrpSpPr>
          <p:cNvPr id="24" name="Group 23">
            <a:extLst>
              <a:ext uri="{FF2B5EF4-FFF2-40B4-BE49-F238E27FC236}">
                <a16:creationId xmlns:a16="http://schemas.microsoft.com/office/drawing/2014/main" id="{61F08AD7-D24E-49FB-9A44-B3714F4C66AD}"/>
              </a:ext>
            </a:extLst>
          </p:cNvPr>
          <p:cNvGrpSpPr/>
          <p:nvPr/>
        </p:nvGrpSpPr>
        <p:grpSpPr>
          <a:xfrm>
            <a:off x="670495" y="3734215"/>
            <a:ext cx="3585699" cy="1908105"/>
            <a:chOff x="683939" y="4047139"/>
            <a:chExt cx="3657600" cy="1946366"/>
          </a:xfrm>
        </p:grpSpPr>
        <p:grpSp>
          <p:nvGrpSpPr>
            <p:cNvPr id="7" name="Group 6">
              <a:extLst>
                <a:ext uri="{FF2B5EF4-FFF2-40B4-BE49-F238E27FC236}">
                  <a16:creationId xmlns:a16="http://schemas.microsoft.com/office/drawing/2014/main" id="{0C1FBE94-51F7-4974-98FB-A2CB2C6D58FA}"/>
                </a:ext>
              </a:extLst>
            </p:cNvPr>
            <p:cNvGrpSpPr/>
            <p:nvPr/>
          </p:nvGrpSpPr>
          <p:grpSpPr>
            <a:xfrm>
              <a:off x="683939" y="4047139"/>
              <a:ext cx="3657600" cy="1946366"/>
              <a:chOff x="683939" y="4047139"/>
              <a:chExt cx="3657600" cy="1946366"/>
            </a:xfrm>
          </p:grpSpPr>
          <p:sp>
            <p:nvSpPr>
              <p:cNvPr id="41" name="Rectangle 40">
                <a:extLst>
                  <a:ext uri="{FF2B5EF4-FFF2-40B4-BE49-F238E27FC236}">
                    <a16:creationId xmlns:a16="http://schemas.microsoft.com/office/drawing/2014/main" id="{E0F7495E-EA43-47CB-B21E-0C084AE16398}"/>
                  </a:ext>
                </a:extLst>
              </p:cNvPr>
              <p:cNvSpPr/>
              <p:nvPr/>
            </p:nvSpPr>
            <p:spPr bwMode="auto">
              <a:xfrm>
                <a:off x="683939" y="4047139"/>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82" name="TextBox 81">
                <a:extLst>
                  <a:ext uri="{FF2B5EF4-FFF2-40B4-BE49-F238E27FC236}">
                    <a16:creationId xmlns:a16="http://schemas.microsoft.com/office/drawing/2014/main" id="{997316B0-E543-40AD-89B0-8044E4294F3D}"/>
                  </a:ext>
                </a:extLst>
              </p:cNvPr>
              <p:cNvSpPr txBox="1"/>
              <p:nvPr/>
            </p:nvSpPr>
            <p:spPr>
              <a:xfrm>
                <a:off x="789095" y="4155470"/>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000000"/>
                    </a:solidFill>
                    <a:effectLst/>
                    <a:uLnTx/>
                    <a:uFillTx/>
                    <a:latin typeface="Segoe UI Semibold"/>
                    <a:ea typeface="+mn-ea"/>
                    <a:cs typeface="+mn-cs"/>
                  </a:rPr>
                  <a:t>Case studies</a:t>
                </a:r>
                <a:br>
                  <a:rPr kumimoji="0" lang="en-US" sz="2353" b="0" i="0" u="none" strike="noStrike" kern="1200" cap="none" spc="0" normalizeH="0" baseline="0" noProof="0">
                    <a:ln>
                      <a:noFill/>
                    </a:ln>
                    <a:solidFill>
                      <a:srgbClr val="000000"/>
                    </a:solidFill>
                    <a:effectLst/>
                    <a:uLnTx/>
                    <a:uFillTx/>
                    <a:latin typeface="Segoe UI"/>
                    <a:ea typeface="+mn-ea"/>
                    <a:cs typeface="+mn-cs"/>
                  </a:rPr>
                </a:br>
                <a:r>
                  <a:rPr kumimoji="0" lang="en-US" sz="1568" b="0" i="0" u="none" strike="noStrike" kern="1200" cap="none" spc="0" normalizeH="0" baseline="0" noProof="0">
                    <a:ln>
                      <a:noFill/>
                    </a:ln>
                    <a:solidFill>
                      <a:srgbClr val="000000"/>
                    </a:solidFill>
                    <a:effectLst/>
                    <a:uLnTx/>
                    <a:uFillTx/>
                    <a:latin typeface="Segoe UI"/>
                    <a:ea typeface="+mn-ea"/>
                    <a:cs typeface="+mn-cs"/>
                  </a:rPr>
                  <a:t>aka.ms/aks/</a:t>
                </a:r>
                <a:r>
                  <a:rPr kumimoji="0" lang="en-US" sz="1568" b="0" i="0" u="none" strike="noStrike" kern="1200" cap="none" spc="0" normalizeH="0" baseline="0" noProof="0" err="1">
                    <a:ln>
                      <a:noFill/>
                    </a:ln>
                    <a:solidFill>
                      <a:srgbClr val="000000"/>
                    </a:solidFill>
                    <a:effectLst/>
                    <a:uLnTx/>
                    <a:uFillTx/>
                    <a:latin typeface="Segoe UI"/>
                    <a:ea typeface="+mn-ea"/>
                    <a:cs typeface="+mn-cs"/>
                  </a:rPr>
                  <a:t>casestudy</a:t>
                </a:r>
                <a:endParaRPr kumimoji="0" lang="en-US" sz="1568"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3" name="Picture 22">
              <a:extLst>
                <a:ext uri="{FF2B5EF4-FFF2-40B4-BE49-F238E27FC236}">
                  <a16:creationId xmlns:a16="http://schemas.microsoft.com/office/drawing/2014/main" id="{DA08A26D-F4C9-41C0-AAA2-001393447250}"/>
                </a:ext>
              </a:extLst>
            </p:cNvPr>
            <p:cNvPicPr>
              <a:picLocks noChangeAspect="1"/>
            </p:cNvPicPr>
            <p:nvPr/>
          </p:nvPicPr>
          <p:blipFill rotWithShape="1">
            <a:blip r:embed="rId6"/>
            <a:srcRect l="5841" r="-1"/>
            <a:stretch/>
          </p:blipFill>
          <p:spPr>
            <a:xfrm>
              <a:off x="683939" y="5175154"/>
              <a:ext cx="759752" cy="739238"/>
            </a:xfrm>
            <a:prstGeom prst="rect">
              <a:avLst/>
            </a:prstGeom>
          </p:spPr>
        </p:pic>
      </p:grpSp>
      <p:grpSp>
        <p:nvGrpSpPr>
          <p:cNvPr id="38" name="Group 37">
            <a:extLst>
              <a:ext uri="{FF2B5EF4-FFF2-40B4-BE49-F238E27FC236}">
                <a16:creationId xmlns:a16="http://schemas.microsoft.com/office/drawing/2014/main" id="{0922B93F-DB3E-4863-B1BB-5996B80466F9}"/>
              </a:ext>
            </a:extLst>
          </p:cNvPr>
          <p:cNvGrpSpPr/>
          <p:nvPr/>
        </p:nvGrpSpPr>
        <p:grpSpPr>
          <a:xfrm>
            <a:off x="4303151" y="3734215"/>
            <a:ext cx="3585699" cy="1908105"/>
            <a:chOff x="4389437" y="4047139"/>
            <a:chExt cx="3657600" cy="1946366"/>
          </a:xfrm>
        </p:grpSpPr>
        <p:grpSp>
          <p:nvGrpSpPr>
            <p:cNvPr id="8" name="Group 7">
              <a:extLst>
                <a:ext uri="{FF2B5EF4-FFF2-40B4-BE49-F238E27FC236}">
                  <a16:creationId xmlns:a16="http://schemas.microsoft.com/office/drawing/2014/main" id="{8B4D1D0C-307A-447A-8AD1-49A7247DEF53}"/>
                </a:ext>
              </a:extLst>
            </p:cNvPr>
            <p:cNvGrpSpPr/>
            <p:nvPr/>
          </p:nvGrpSpPr>
          <p:grpSpPr>
            <a:xfrm>
              <a:off x="4389437" y="4047139"/>
              <a:ext cx="3657600" cy="1946366"/>
              <a:chOff x="4389437" y="4047139"/>
              <a:chExt cx="3657600" cy="1946366"/>
            </a:xfrm>
          </p:grpSpPr>
          <p:sp>
            <p:nvSpPr>
              <p:cNvPr id="43" name="Rectangle 42">
                <a:extLst>
                  <a:ext uri="{FF2B5EF4-FFF2-40B4-BE49-F238E27FC236}">
                    <a16:creationId xmlns:a16="http://schemas.microsoft.com/office/drawing/2014/main" id="{84DD4916-EF30-435F-BBBB-E162825AD86E}"/>
                  </a:ext>
                </a:extLst>
              </p:cNvPr>
              <p:cNvSpPr/>
              <p:nvPr/>
            </p:nvSpPr>
            <p:spPr bwMode="auto">
              <a:xfrm>
                <a:off x="4389437" y="4047139"/>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E30C1304-5960-4B28-948B-90BDBE7A2A3D}"/>
                  </a:ext>
                </a:extLst>
              </p:cNvPr>
              <p:cNvSpPr txBox="1"/>
              <p:nvPr/>
            </p:nvSpPr>
            <p:spPr>
              <a:xfrm>
                <a:off x="4494593" y="4155470"/>
                <a:ext cx="3447288" cy="79406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Semibold"/>
                    <a:ea typeface="+mn-ea"/>
                    <a:cs typeface="+mn-cs"/>
                  </a:rPr>
                  <a:t>Azure Kubernetes Service</a:t>
                </a:r>
                <a:br>
                  <a:rPr kumimoji="0" lang="en-US" sz="1961" b="0" i="0" u="none" strike="noStrike" kern="1200" cap="none" spc="0" normalizeH="0" baseline="0" noProof="0">
                    <a:ln>
                      <a:noFill/>
                    </a:ln>
                    <a:solidFill>
                      <a:srgbClr val="FFFFFF"/>
                    </a:solidFill>
                    <a:effectLst/>
                    <a:uLnTx/>
                    <a:uFillTx/>
                    <a:latin typeface="Segoe UI Semibold"/>
                    <a:ea typeface="+mn-ea"/>
                    <a:cs typeface="+mn-cs"/>
                  </a:rPr>
                </a:br>
                <a:r>
                  <a:rPr kumimoji="0" lang="en-US" sz="1568" b="0" i="0" u="none" strike="noStrike" kern="1200" cap="none" spc="0" normalizeH="0" baseline="0" noProof="0">
                    <a:ln>
                      <a:noFill/>
                    </a:ln>
                    <a:solidFill>
                      <a:srgbClr val="FFFFFF"/>
                    </a:solidFill>
                    <a:effectLst/>
                    <a:uLnTx/>
                    <a:uFillTx/>
                    <a:latin typeface="Segoe UI"/>
                    <a:ea typeface="+mn-ea"/>
                    <a:cs typeface="+mn-cs"/>
                  </a:rPr>
                  <a:t>aka.ms/AKS/page</a:t>
                </a:r>
              </a:p>
            </p:txBody>
          </p:sp>
        </p:grpSp>
        <p:pic>
          <p:nvPicPr>
            <p:cNvPr id="25" name="Picture 24">
              <a:extLst>
                <a:ext uri="{FF2B5EF4-FFF2-40B4-BE49-F238E27FC236}">
                  <a16:creationId xmlns:a16="http://schemas.microsoft.com/office/drawing/2014/main" id="{F67CB488-8B99-428D-BA8C-8ABD7AF38B2E}"/>
                </a:ext>
              </a:extLst>
            </p:cNvPr>
            <p:cNvPicPr>
              <a:picLocks noChangeAspect="1"/>
            </p:cNvPicPr>
            <p:nvPr/>
          </p:nvPicPr>
          <p:blipFill rotWithShape="1">
            <a:blip r:embed="rId7"/>
            <a:srcRect l="20195" b="6900"/>
            <a:stretch/>
          </p:blipFill>
          <p:spPr>
            <a:xfrm>
              <a:off x="4389437" y="5164778"/>
              <a:ext cx="749260" cy="822994"/>
            </a:xfrm>
            <a:prstGeom prst="rect">
              <a:avLst/>
            </a:prstGeom>
          </p:spPr>
        </p:pic>
      </p:grpSp>
      <p:grpSp>
        <p:nvGrpSpPr>
          <p:cNvPr id="37" name="Group 36">
            <a:extLst>
              <a:ext uri="{FF2B5EF4-FFF2-40B4-BE49-F238E27FC236}">
                <a16:creationId xmlns:a16="http://schemas.microsoft.com/office/drawing/2014/main" id="{4E8AA45A-3AD9-40F5-8D1F-0E93EDCF7475}"/>
              </a:ext>
            </a:extLst>
          </p:cNvPr>
          <p:cNvGrpSpPr/>
          <p:nvPr/>
        </p:nvGrpSpPr>
        <p:grpSpPr>
          <a:xfrm>
            <a:off x="7935806" y="3734215"/>
            <a:ext cx="3585700" cy="1908105"/>
            <a:chOff x="8094934" y="4047139"/>
            <a:chExt cx="3657601" cy="1946366"/>
          </a:xfrm>
        </p:grpSpPr>
        <p:grpSp>
          <p:nvGrpSpPr>
            <p:cNvPr id="10" name="Group 9">
              <a:extLst>
                <a:ext uri="{FF2B5EF4-FFF2-40B4-BE49-F238E27FC236}">
                  <a16:creationId xmlns:a16="http://schemas.microsoft.com/office/drawing/2014/main" id="{D963B375-44C9-4BA8-BF9A-6C5F0BD70588}"/>
                </a:ext>
              </a:extLst>
            </p:cNvPr>
            <p:cNvGrpSpPr/>
            <p:nvPr/>
          </p:nvGrpSpPr>
          <p:grpSpPr>
            <a:xfrm>
              <a:off x="8094935" y="4047139"/>
              <a:ext cx="3657600" cy="1946366"/>
              <a:chOff x="8094935" y="4047139"/>
              <a:chExt cx="3657600" cy="1946366"/>
            </a:xfrm>
          </p:grpSpPr>
          <p:sp>
            <p:nvSpPr>
              <p:cNvPr id="45" name="Rectangle 44">
                <a:extLst>
                  <a:ext uri="{FF2B5EF4-FFF2-40B4-BE49-F238E27FC236}">
                    <a16:creationId xmlns:a16="http://schemas.microsoft.com/office/drawing/2014/main" id="{BF24997C-2AF2-47C0-BD43-EF3820D4E3F0}"/>
                  </a:ext>
                </a:extLst>
              </p:cNvPr>
              <p:cNvSpPr/>
              <p:nvPr/>
            </p:nvSpPr>
            <p:spPr bwMode="auto">
              <a:xfrm>
                <a:off x="8094935" y="4047139"/>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05951E31-50A1-4418-80A0-871BF998695D}"/>
                  </a:ext>
                </a:extLst>
              </p:cNvPr>
              <p:cNvSpPr txBox="1"/>
              <p:nvPr/>
            </p:nvSpPr>
            <p:spPr>
              <a:xfrm>
                <a:off x="8200091" y="4155470"/>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000000"/>
                    </a:solidFill>
                    <a:effectLst/>
                    <a:uLnTx/>
                    <a:uFillTx/>
                    <a:latin typeface="Segoe UI Semibold"/>
                    <a:ea typeface="+mn-ea"/>
                    <a:cs typeface="+mn-cs"/>
                  </a:rPr>
                  <a:t>Try for free</a:t>
                </a:r>
                <a:br>
                  <a:rPr kumimoji="0" lang="en-US" sz="2353" b="0" i="0" u="none" strike="noStrike" kern="1200" cap="none" spc="0" normalizeH="0" baseline="0" noProof="0">
                    <a:ln>
                      <a:noFill/>
                    </a:ln>
                    <a:solidFill>
                      <a:srgbClr val="000000"/>
                    </a:solidFill>
                    <a:effectLst/>
                    <a:uLnTx/>
                    <a:uFillTx/>
                    <a:latin typeface="Segoe UI"/>
                    <a:ea typeface="+mn-ea"/>
                    <a:cs typeface="+mn-cs"/>
                  </a:rPr>
                </a:br>
                <a:r>
                  <a:rPr kumimoji="0" lang="en-US" sz="1568" b="0" i="0" u="none" strike="noStrike" kern="1200" cap="none" spc="0" normalizeH="0" baseline="0" noProof="0">
                    <a:ln>
                      <a:noFill/>
                    </a:ln>
                    <a:solidFill>
                      <a:srgbClr val="000000"/>
                    </a:solidFill>
                    <a:effectLst/>
                    <a:uLnTx/>
                    <a:uFillTx/>
                    <a:latin typeface="Segoe UI"/>
                    <a:ea typeface="+mn-ea"/>
                    <a:cs typeface="+mn-cs"/>
                  </a:rPr>
                  <a:t>aka.ms/</a:t>
                </a:r>
                <a:r>
                  <a:rPr kumimoji="0" lang="en-US" sz="1568" b="0" i="0" u="none" strike="noStrike" kern="1200" cap="none" spc="0" normalizeH="0" baseline="0" noProof="0" err="1">
                    <a:ln>
                      <a:noFill/>
                    </a:ln>
                    <a:solidFill>
                      <a:srgbClr val="000000"/>
                    </a:solidFill>
                    <a:effectLst/>
                    <a:uLnTx/>
                    <a:uFillTx/>
                    <a:latin typeface="Segoe UI"/>
                    <a:ea typeface="+mn-ea"/>
                    <a:cs typeface="+mn-cs"/>
                  </a:rPr>
                  <a:t>aks</a:t>
                </a:r>
                <a:r>
                  <a:rPr kumimoji="0" lang="en-US" sz="1568" b="0" i="0" u="none" strike="noStrike" kern="1200" cap="none" spc="0" normalizeH="0" baseline="0" noProof="0">
                    <a:ln>
                      <a:noFill/>
                    </a:ln>
                    <a:solidFill>
                      <a:srgbClr val="000000"/>
                    </a:solidFill>
                    <a:effectLst/>
                    <a:uLnTx/>
                    <a:uFillTx/>
                    <a:latin typeface="Segoe UI"/>
                    <a:ea typeface="+mn-ea"/>
                    <a:cs typeface="+mn-cs"/>
                  </a:rPr>
                  <a:t>/trial</a:t>
                </a:r>
              </a:p>
            </p:txBody>
          </p:sp>
        </p:grpSp>
        <p:pic>
          <p:nvPicPr>
            <p:cNvPr id="26" name="Picture 25">
              <a:extLst>
                <a:ext uri="{FF2B5EF4-FFF2-40B4-BE49-F238E27FC236}">
                  <a16:creationId xmlns:a16="http://schemas.microsoft.com/office/drawing/2014/main" id="{EFA26D08-9785-43FA-81F4-39A7464CE0F8}"/>
                </a:ext>
              </a:extLst>
            </p:cNvPr>
            <p:cNvPicPr>
              <a:picLocks noChangeAspect="1"/>
            </p:cNvPicPr>
            <p:nvPr/>
          </p:nvPicPr>
          <p:blipFill rotWithShape="1">
            <a:blip r:embed="rId8"/>
            <a:srcRect l="5941" b="6624"/>
            <a:stretch/>
          </p:blipFill>
          <p:spPr>
            <a:xfrm>
              <a:off x="8094934" y="5213565"/>
              <a:ext cx="980570" cy="774207"/>
            </a:xfrm>
            <a:prstGeom prst="rect">
              <a:avLst/>
            </a:prstGeom>
          </p:spPr>
        </p:pic>
      </p:grpSp>
      <p:sp>
        <p:nvSpPr>
          <p:cNvPr id="34" name="Text Placeholder 4">
            <a:extLst>
              <a:ext uri="{FF2B5EF4-FFF2-40B4-BE49-F238E27FC236}">
                <a16:creationId xmlns:a16="http://schemas.microsoft.com/office/drawing/2014/main" id="{F472FB4F-D300-384D-A04A-2D4D3CC638C3}"/>
              </a:ext>
            </a:extLst>
          </p:cNvPr>
          <p:cNvSpPr txBox="1">
            <a:spLocks/>
          </p:cNvSpPr>
          <p:nvPr/>
        </p:nvSpPr>
        <p:spPr>
          <a:xfrm>
            <a:off x="365760" y="409302"/>
            <a:ext cx="11390811" cy="6705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Best support for your enterprise needs</a:t>
            </a:r>
          </a:p>
        </p:txBody>
      </p:sp>
    </p:spTree>
    <p:extLst>
      <p:ext uri="{BB962C8B-B14F-4D97-AF65-F5344CB8AC3E}">
        <p14:creationId xmlns:p14="http://schemas.microsoft.com/office/powerpoint/2010/main" val="314672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2553988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28C70-B56B-7A47-A26E-F1BD83D0037B}"/>
              </a:ext>
            </a:extLst>
          </p:cNvPr>
          <p:cNvSpPr>
            <a:spLocks noGrp="1"/>
          </p:cNvSpPr>
          <p:nvPr>
            <p:ph type="title"/>
          </p:nvPr>
        </p:nvSpPr>
        <p:spPr/>
        <p:txBody>
          <a:bodyPr>
            <a:normAutofit/>
          </a:bodyPr>
          <a:lstStyle/>
          <a:p>
            <a:r>
              <a:rPr lang="en-GB"/>
              <a:t>What is a Tenant</a:t>
            </a:r>
          </a:p>
        </p:txBody>
      </p:sp>
      <p:sp>
        <p:nvSpPr>
          <p:cNvPr id="3" name="Content Placeholder 2">
            <a:extLst>
              <a:ext uri="{FF2B5EF4-FFF2-40B4-BE49-F238E27FC236}">
                <a16:creationId xmlns:a16="http://schemas.microsoft.com/office/drawing/2014/main" id="{3C20B07A-C7A1-1B4A-B24A-C432A4AFA017}"/>
              </a:ext>
            </a:extLst>
          </p:cNvPr>
          <p:cNvSpPr>
            <a:spLocks noGrp="1"/>
          </p:cNvSpPr>
          <p:nvPr>
            <p:ph idx="1"/>
          </p:nvPr>
        </p:nvSpPr>
        <p:spPr/>
        <p:txBody>
          <a:bodyPr>
            <a:normAutofit/>
          </a:bodyPr>
          <a:lstStyle/>
          <a:p>
            <a:r>
              <a:rPr lang="en-US" b="1" dirty="0"/>
              <a:t>Tenant</a:t>
            </a:r>
            <a:r>
              <a:rPr lang="en-US" dirty="0"/>
              <a:t> is an </a:t>
            </a:r>
            <a:r>
              <a:rPr lang="en-US" b="1" dirty="0"/>
              <a:t>entity</a:t>
            </a:r>
            <a:r>
              <a:rPr lang="en-US" dirty="0"/>
              <a:t> representing a </a:t>
            </a:r>
            <a:r>
              <a:rPr lang="en-US" b="1" dirty="0"/>
              <a:t>group</a:t>
            </a:r>
            <a:r>
              <a:rPr lang="en-US" dirty="0"/>
              <a:t> of resources with </a:t>
            </a:r>
            <a:r>
              <a:rPr lang="en-US" b="1" dirty="0"/>
              <a:t>defined accessibility and quota</a:t>
            </a:r>
            <a:r>
              <a:rPr lang="en-US" dirty="0"/>
              <a:t>.</a:t>
            </a:r>
          </a:p>
          <a:p>
            <a:pPr lvl="1"/>
            <a:r>
              <a:rPr lang="en-US" dirty="0"/>
              <a:t>A tenant represents a group of Kubernetes users</a:t>
            </a:r>
          </a:p>
          <a:p>
            <a:pPr lvl="1"/>
            <a:r>
              <a:rPr lang="en-US" dirty="0"/>
              <a:t>A tenant has certain accessibility to a group of resources in a Kubernetes cluster</a:t>
            </a:r>
          </a:p>
          <a:p>
            <a:pPr lvl="1"/>
            <a:r>
              <a:rPr lang="en-US" dirty="0"/>
              <a:t>A tenant can manage accessibility of the group of resources for sub-groups of users, limited by the accessibility granted to the tenant</a:t>
            </a:r>
          </a:p>
          <a:p>
            <a:pPr lvl="1"/>
            <a:r>
              <a:rPr lang="en-US" dirty="0"/>
              <a:t>A tenant can be allocated quota to consume resources in a Kubernetes cluster</a:t>
            </a:r>
          </a:p>
          <a:p>
            <a:pPr lvl="1"/>
            <a:endParaRPr lang="en-US" dirty="0"/>
          </a:p>
          <a:p>
            <a:pPr lvl="1"/>
            <a:r>
              <a:rPr lang="en-US" b="1" dirty="0"/>
              <a:t>Source</a:t>
            </a:r>
            <a:r>
              <a:rPr lang="en-US" dirty="0"/>
              <a:t> </a:t>
            </a:r>
            <a:r>
              <a:rPr lang="en-US" dirty="0">
                <a:hlinkClick r:id="rId5"/>
              </a:rPr>
              <a:t>https://github.com/kubernetes-sigs/multi-tenancy</a:t>
            </a:r>
            <a:endParaRPr lang="en-US" dirty="0"/>
          </a:p>
          <a:p>
            <a:pPr lvl="1"/>
            <a:endParaRPr lang="en-US" dirty="0"/>
          </a:p>
          <a:p>
            <a:r>
              <a:rPr lang="en-US" b="1" dirty="0"/>
              <a:t>Tenant Examples</a:t>
            </a:r>
            <a:r>
              <a:rPr lang="en-US" dirty="0"/>
              <a:t> Project/Workload, Organization, A team within an Organization, </a:t>
            </a:r>
            <a:r>
              <a:rPr lang="en-US" dirty="0" err="1"/>
              <a:t>etc</a:t>
            </a:r>
            <a:r>
              <a:rPr lang="en-US" dirty="0"/>
              <a:t>… </a:t>
            </a:r>
          </a:p>
          <a:p>
            <a:pPr marL="457200" lvl="1" indent="0">
              <a:buNone/>
            </a:pPr>
            <a:endParaRPr lang="en-US" dirty="0"/>
          </a:p>
          <a:p>
            <a:endParaRPr lang="en-GB" dirty="0"/>
          </a:p>
        </p:txBody>
      </p:sp>
    </p:spTree>
    <p:custDataLst>
      <p:tags r:id="rId2"/>
    </p:custDataLst>
    <p:extLst>
      <p:ext uri="{BB962C8B-B14F-4D97-AF65-F5344CB8AC3E}">
        <p14:creationId xmlns:p14="http://schemas.microsoft.com/office/powerpoint/2010/main" val="209742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3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58481-E811-E24C-9AE8-9730A8F2AC79}"/>
              </a:ext>
            </a:extLst>
          </p:cNvPr>
          <p:cNvSpPr>
            <a:spLocks noGrp="1"/>
          </p:cNvSpPr>
          <p:nvPr>
            <p:ph type="title"/>
          </p:nvPr>
        </p:nvSpPr>
        <p:spPr/>
        <p:txBody>
          <a:bodyPr/>
          <a:lstStyle/>
          <a:p>
            <a:r>
              <a:rPr lang="en-LU" dirty="0"/>
              <a:t>Tenancy Models</a:t>
            </a:r>
          </a:p>
        </p:txBody>
      </p:sp>
      <p:sp>
        <p:nvSpPr>
          <p:cNvPr id="3" name="Content Placeholder 2">
            <a:extLst>
              <a:ext uri="{FF2B5EF4-FFF2-40B4-BE49-F238E27FC236}">
                <a16:creationId xmlns:a16="http://schemas.microsoft.com/office/drawing/2014/main" id="{50193AA4-B793-8149-880B-77F5BDABC317}"/>
              </a:ext>
            </a:extLst>
          </p:cNvPr>
          <p:cNvSpPr>
            <a:spLocks noGrp="1"/>
          </p:cNvSpPr>
          <p:nvPr>
            <p:ph idx="1"/>
          </p:nvPr>
        </p:nvSpPr>
        <p:spPr/>
        <p:txBody>
          <a:bodyPr/>
          <a:lstStyle/>
          <a:p>
            <a:r>
              <a:rPr lang="en-LU" b="1" dirty="0"/>
              <a:t>Dedicated Tenancy </a:t>
            </a:r>
            <a:r>
              <a:rPr lang="en-LU" dirty="0"/>
              <a:t>Cluster (a.k.a </a:t>
            </a:r>
            <a:r>
              <a:rPr lang="en-LU" b="1" dirty="0"/>
              <a:t>physical isolation</a:t>
            </a:r>
            <a:r>
              <a:rPr lang="en-LU" dirty="0"/>
              <a:t>)</a:t>
            </a:r>
          </a:p>
          <a:p>
            <a:pPr lvl="1"/>
            <a:r>
              <a:rPr lang="en-GB" dirty="0"/>
              <a:t>Refers to a cluster dedicated for a single tenant </a:t>
            </a:r>
          </a:p>
          <a:p>
            <a:pPr marL="457200" lvl="1" indent="0">
              <a:buNone/>
            </a:pPr>
            <a:endParaRPr lang="en-LU" dirty="0"/>
          </a:p>
          <a:p>
            <a:r>
              <a:rPr lang="en-LU" b="1" dirty="0"/>
              <a:t>Mutli-Tenancy</a:t>
            </a:r>
            <a:r>
              <a:rPr lang="en-LU" dirty="0"/>
              <a:t> Cluster (a.k.a </a:t>
            </a:r>
            <a:r>
              <a:rPr lang="en-LU" b="1" dirty="0"/>
              <a:t>logical isolation</a:t>
            </a:r>
            <a:r>
              <a:rPr lang="en-LU" dirty="0"/>
              <a:t>) </a:t>
            </a:r>
          </a:p>
          <a:p>
            <a:pPr lvl="1"/>
            <a:r>
              <a:rPr lang="en-GB" dirty="0"/>
              <a:t>Refers to a shared cluster between different tenants </a:t>
            </a:r>
            <a:endParaRPr lang="en-LU" dirty="0"/>
          </a:p>
        </p:txBody>
      </p:sp>
    </p:spTree>
    <p:extLst>
      <p:ext uri="{BB962C8B-B14F-4D97-AF65-F5344CB8AC3E}">
        <p14:creationId xmlns:p14="http://schemas.microsoft.com/office/powerpoint/2010/main" val="723229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F1D61-664F-ED45-93BB-D5016F2575BA}"/>
              </a:ext>
            </a:extLst>
          </p:cNvPr>
          <p:cNvSpPr>
            <a:spLocks noGrp="1"/>
          </p:cNvSpPr>
          <p:nvPr>
            <p:ph type="title"/>
          </p:nvPr>
        </p:nvSpPr>
        <p:spPr/>
        <p:txBody>
          <a:bodyPr/>
          <a:lstStyle/>
          <a:p>
            <a:r>
              <a:rPr lang="en-LU" dirty="0"/>
              <a:t>What’s Multi-Tenancy?</a:t>
            </a:r>
          </a:p>
        </p:txBody>
      </p:sp>
      <p:sp>
        <p:nvSpPr>
          <p:cNvPr id="3" name="Content Placeholder 2">
            <a:extLst>
              <a:ext uri="{FF2B5EF4-FFF2-40B4-BE49-F238E27FC236}">
                <a16:creationId xmlns:a16="http://schemas.microsoft.com/office/drawing/2014/main" id="{2B72467A-B6D8-9C43-A8B0-A5AFF42B310A}"/>
              </a:ext>
            </a:extLst>
          </p:cNvPr>
          <p:cNvSpPr>
            <a:spLocks noGrp="1"/>
          </p:cNvSpPr>
          <p:nvPr>
            <p:ph idx="1"/>
          </p:nvPr>
        </p:nvSpPr>
        <p:spPr/>
        <p:txBody>
          <a:bodyPr/>
          <a:lstStyle/>
          <a:p>
            <a:r>
              <a:rPr lang="en-GB" b="1" dirty="0"/>
              <a:t>Multi-Tenancy</a:t>
            </a:r>
            <a:r>
              <a:rPr lang="en-GB" dirty="0"/>
              <a:t> refers to the practice of providing </a:t>
            </a:r>
            <a:r>
              <a:rPr lang="en-GB" b="1" dirty="0"/>
              <a:t>isolation boundaries </a:t>
            </a:r>
            <a:r>
              <a:rPr lang="en-GB" dirty="0"/>
              <a:t>between tenants in a cluster based on the level of </a:t>
            </a:r>
            <a:r>
              <a:rPr lang="en-GB" b="1" dirty="0"/>
              <a:t>trust</a:t>
            </a:r>
          </a:p>
          <a:p>
            <a:endParaRPr lang="en-GB" dirty="0"/>
          </a:p>
          <a:p>
            <a:r>
              <a:rPr lang="en-GB" dirty="0"/>
              <a:t>Kubernetes (</a:t>
            </a:r>
            <a:r>
              <a:rPr lang="en-GB" b="1" dirty="0"/>
              <a:t>Namespace</a:t>
            </a:r>
            <a:r>
              <a:rPr lang="en-GB" dirty="0"/>
              <a:t>(s)) is the </a:t>
            </a:r>
            <a:r>
              <a:rPr lang="en-GB" b="1" dirty="0"/>
              <a:t>Isolation Boundary</a:t>
            </a:r>
            <a:r>
              <a:rPr lang="en-GB" dirty="0"/>
              <a:t> </a:t>
            </a:r>
          </a:p>
          <a:p>
            <a:endParaRPr lang="en-GB" dirty="0"/>
          </a:p>
          <a:p>
            <a:r>
              <a:rPr lang="en-GB" dirty="0"/>
              <a:t>A </a:t>
            </a:r>
            <a:r>
              <a:rPr lang="en-GB" b="1" dirty="0"/>
              <a:t>tenant</a:t>
            </a:r>
            <a:r>
              <a:rPr lang="en-GB" dirty="0"/>
              <a:t> can be one or more </a:t>
            </a:r>
            <a:r>
              <a:rPr lang="en-GB" b="1" dirty="0"/>
              <a:t>Namespaces</a:t>
            </a:r>
            <a:r>
              <a:rPr lang="en-GB" dirty="0"/>
              <a:t>  </a:t>
            </a:r>
          </a:p>
          <a:p>
            <a:endParaRPr lang="en-GB" dirty="0"/>
          </a:p>
          <a:p>
            <a:r>
              <a:rPr lang="en-GB" b="1" dirty="0"/>
              <a:t>Trust</a:t>
            </a:r>
          </a:p>
          <a:p>
            <a:pPr lvl="1"/>
            <a:r>
              <a:rPr lang="en-GB" b="1" dirty="0"/>
              <a:t>Soft -&gt; </a:t>
            </a:r>
            <a:r>
              <a:rPr lang="en-GB" dirty="0"/>
              <a:t>Implicit trust that your workloads can co-exist with other under specific conditions</a:t>
            </a:r>
            <a:br>
              <a:rPr lang="en-GB" dirty="0"/>
            </a:br>
            <a:r>
              <a:rPr lang="en-GB" dirty="0"/>
              <a:t>ex. </a:t>
            </a:r>
            <a:r>
              <a:rPr lang="en-GB" b="1" dirty="0"/>
              <a:t> </a:t>
            </a:r>
            <a:r>
              <a:rPr lang="en-GB" dirty="0"/>
              <a:t>teams within the same enterprise </a:t>
            </a:r>
          </a:p>
          <a:p>
            <a:pPr lvl="1"/>
            <a:r>
              <a:rPr lang="en-GB" b="1" dirty="0"/>
              <a:t>Hard -&gt; </a:t>
            </a:r>
            <a:r>
              <a:rPr lang="en-GB" dirty="0"/>
              <a:t>No trust to collocate workloads with others </a:t>
            </a:r>
            <a:br>
              <a:rPr lang="en-GB" dirty="0"/>
            </a:br>
            <a:r>
              <a:rPr lang="en-GB" dirty="0"/>
              <a:t>ex. SaaS provider</a:t>
            </a:r>
            <a:endParaRPr lang="en-LU" dirty="0"/>
          </a:p>
        </p:txBody>
      </p:sp>
    </p:spTree>
    <p:extLst>
      <p:ext uri="{BB962C8B-B14F-4D97-AF65-F5344CB8AC3E}">
        <p14:creationId xmlns:p14="http://schemas.microsoft.com/office/powerpoint/2010/main" val="1206940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79CB02F-AC1E-D44D-953E-772B48FC1C05}"/>
              </a:ext>
            </a:extLst>
          </p:cNvPr>
          <p:cNvSpPr>
            <a:spLocks noGrp="1"/>
          </p:cNvSpPr>
          <p:nvPr>
            <p:ph type="title"/>
          </p:nvPr>
        </p:nvSpPr>
        <p:spPr>
          <a:xfrm>
            <a:off x="106215" y="91281"/>
            <a:ext cx="12085785" cy="983415"/>
          </a:xfrm>
        </p:spPr>
        <p:txBody>
          <a:bodyPr>
            <a:normAutofit/>
          </a:bodyPr>
          <a:lstStyle/>
          <a:p>
            <a:r>
              <a:rPr lang="en-GB" dirty="0"/>
              <a:t>Dedicated</a:t>
            </a:r>
            <a:r>
              <a:rPr lang="fr" dirty="0"/>
              <a:t> </a:t>
            </a:r>
            <a:r>
              <a:rPr lang="en-GB" dirty="0"/>
              <a:t>Tenancy (Physical Isolation)</a:t>
            </a:r>
          </a:p>
        </p:txBody>
      </p:sp>
      <p:grpSp>
        <p:nvGrpSpPr>
          <p:cNvPr id="22" name="Group 21">
            <a:extLst>
              <a:ext uri="{FF2B5EF4-FFF2-40B4-BE49-F238E27FC236}">
                <a16:creationId xmlns:a16="http://schemas.microsoft.com/office/drawing/2014/main" id="{449D9574-91B2-4BC0-AF7E-75FFBBB9D17E}"/>
              </a:ext>
            </a:extLst>
          </p:cNvPr>
          <p:cNvGrpSpPr/>
          <p:nvPr/>
        </p:nvGrpSpPr>
        <p:grpSpPr>
          <a:xfrm>
            <a:off x="1929801" y="1525091"/>
            <a:ext cx="4042715" cy="2269580"/>
            <a:chOff x="838200" y="1598713"/>
            <a:chExt cx="4043289" cy="2269902"/>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1559688" y="1635657"/>
              <a:ext cx="2081398" cy="30782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Tenant1 Dev Cluster</a:t>
              </a:r>
            </a:p>
          </p:txBody>
        </p:sp>
        <p:grpSp>
          <p:nvGrpSpPr>
            <p:cNvPr id="20" name="Group 19">
              <a:extLst>
                <a:ext uri="{FF2B5EF4-FFF2-40B4-BE49-F238E27FC236}">
                  <a16:creationId xmlns:a16="http://schemas.microsoft.com/office/drawing/2014/main" id="{1DC05C60-E408-45F9-A6C0-431484CFB564}"/>
                </a:ext>
              </a:extLst>
            </p:cNvPr>
            <p:cNvGrpSpPr/>
            <p:nvPr/>
          </p:nvGrpSpPr>
          <p:grpSpPr>
            <a:xfrm>
              <a:off x="1180852" y="1970356"/>
              <a:ext cx="3357985" cy="1711340"/>
              <a:chOff x="1102659" y="1882589"/>
              <a:chExt cx="3357985" cy="1711340"/>
            </a:xfrm>
          </p:grpSpPr>
          <p:sp>
            <p:nvSpPr>
              <p:cNvPr id="5" name="Rectangle 4">
                <a:extLst>
                  <a:ext uri="{FF2B5EF4-FFF2-40B4-BE49-F238E27FC236}">
                    <a16:creationId xmlns:a16="http://schemas.microsoft.com/office/drawing/2014/main" id="{E29E708C-14B5-1843-B1BA-88C92B68EF1F}"/>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7" name="Group 6">
                <a:extLst>
                  <a:ext uri="{FF2B5EF4-FFF2-40B4-BE49-F238E27FC236}">
                    <a16:creationId xmlns:a16="http://schemas.microsoft.com/office/drawing/2014/main" id="{8309AF2E-71F7-401D-9629-129DC816BB76}"/>
                  </a:ext>
                </a:extLst>
              </p:cNvPr>
              <p:cNvGrpSpPr/>
              <p:nvPr/>
            </p:nvGrpSpPr>
            <p:grpSpPr>
              <a:xfrm>
                <a:off x="1391320" y="2029920"/>
                <a:ext cx="2780663" cy="1416679"/>
                <a:chOff x="1344705" y="1982301"/>
                <a:chExt cx="2780663" cy="1416679"/>
              </a:xfrm>
            </p:grpSpPr>
            <p:grpSp>
              <p:nvGrpSpPr>
                <p:cNvPr id="3" name="Group 2">
                  <a:extLst>
                    <a:ext uri="{FF2B5EF4-FFF2-40B4-BE49-F238E27FC236}">
                      <a16:creationId xmlns:a16="http://schemas.microsoft.com/office/drawing/2014/main" id="{11B6AF5B-D621-499D-86FE-7BDF631F130C}"/>
                    </a:ext>
                  </a:extLst>
                </p:cNvPr>
                <p:cNvGrpSpPr/>
                <p:nvPr/>
              </p:nvGrpSpPr>
              <p:grpSpPr>
                <a:xfrm>
                  <a:off x="1344705" y="2287628"/>
                  <a:ext cx="1302075" cy="1111352"/>
                  <a:chOff x="1344705" y="2232212"/>
                  <a:chExt cx="1302075" cy="1111352"/>
                </a:xfrm>
              </p:grpSpPr>
              <p:sp>
                <p:nvSpPr>
                  <p:cNvPr id="6" name="Rectangle 5">
                    <a:extLst>
                      <a:ext uri="{FF2B5EF4-FFF2-40B4-BE49-F238E27FC236}">
                        <a16:creationId xmlns:a16="http://schemas.microsoft.com/office/drawing/2014/main" id="{E34E77E5-6949-0C43-BB47-02F2FB0522C7}"/>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2" name="Group 1">
                    <a:extLst>
                      <a:ext uri="{FF2B5EF4-FFF2-40B4-BE49-F238E27FC236}">
                        <a16:creationId xmlns:a16="http://schemas.microsoft.com/office/drawing/2014/main" id="{B0C43F9C-629C-4714-BD17-0C835F659E35}"/>
                      </a:ext>
                    </a:extLst>
                  </p:cNvPr>
                  <p:cNvGrpSpPr/>
                  <p:nvPr/>
                </p:nvGrpSpPr>
                <p:grpSpPr>
                  <a:xfrm>
                    <a:off x="1434881" y="2367475"/>
                    <a:ext cx="1121723" cy="840827"/>
                    <a:chOff x="1452282" y="2366683"/>
                    <a:chExt cx="1121723" cy="840827"/>
                  </a:xfrm>
                </p:grpSpPr>
                <p:sp>
                  <p:nvSpPr>
                    <p:cNvPr id="8" name="Rectangle 7">
                      <a:extLst>
                        <a:ext uri="{FF2B5EF4-FFF2-40B4-BE49-F238E27FC236}">
                          <a16:creationId xmlns:a16="http://schemas.microsoft.com/office/drawing/2014/main" id="{08992F67-DF37-444C-9EFC-ACC0BBCD833B}"/>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D31F7F23-E0F4-7842-84D8-892DE2CD2376}"/>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PodB</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6FEF773A-8900-9643-B060-139B0DAFA8EF}"/>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92C7153D-8000-2742-B33C-FF5ECFC4DA76}"/>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sp>
              <p:nvSpPr>
                <p:cNvPr id="18" name="TextBox 17">
                  <a:extLst>
                    <a:ext uri="{FF2B5EF4-FFF2-40B4-BE49-F238E27FC236}">
                      <a16:creationId xmlns:a16="http://schemas.microsoft.com/office/drawing/2014/main" id="{57FCFA9F-BB63-2845-A78E-6F036431FE36}"/>
                    </a:ext>
                  </a:extLst>
                </p:cNvPr>
                <p:cNvSpPr txBox="1"/>
                <p:nvPr/>
              </p:nvSpPr>
              <p:spPr>
                <a:xfrm>
                  <a:off x="1544588" y="1982301"/>
                  <a:ext cx="902308" cy="28071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023176" y="1982301"/>
                  <a:ext cx="902308" cy="28071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Node1</a:t>
                  </a:r>
                </a:p>
              </p:txBody>
            </p:sp>
            <p:grpSp>
              <p:nvGrpSpPr>
                <p:cNvPr id="103" name="Group 102">
                  <a:extLst>
                    <a:ext uri="{FF2B5EF4-FFF2-40B4-BE49-F238E27FC236}">
                      <a16:creationId xmlns:a16="http://schemas.microsoft.com/office/drawing/2014/main" id="{0F0385D3-1ECE-4EFB-A165-2AD5ED429BFA}"/>
                    </a:ext>
                  </a:extLst>
                </p:cNvPr>
                <p:cNvGrpSpPr/>
                <p:nvPr/>
              </p:nvGrpSpPr>
              <p:grpSpPr>
                <a:xfrm>
                  <a:off x="2823293" y="2287628"/>
                  <a:ext cx="1302075" cy="1111352"/>
                  <a:chOff x="1344705" y="2232212"/>
                  <a:chExt cx="1302075" cy="1111352"/>
                </a:xfrm>
              </p:grpSpPr>
              <p:sp>
                <p:nvSpPr>
                  <p:cNvPr id="104" name="Rectangle 103">
                    <a:extLst>
                      <a:ext uri="{FF2B5EF4-FFF2-40B4-BE49-F238E27FC236}">
                        <a16:creationId xmlns:a16="http://schemas.microsoft.com/office/drawing/2014/main" id="{D65DEE59-56A7-4431-BFC8-0FCAC000C11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05" name="Group 104">
                    <a:extLst>
                      <a:ext uri="{FF2B5EF4-FFF2-40B4-BE49-F238E27FC236}">
                        <a16:creationId xmlns:a16="http://schemas.microsoft.com/office/drawing/2014/main" id="{FFEE1D88-CFEE-496F-8396-E86C09F405D4}"/>
                      </a:ext>
                    </a:extLst>
                  </p:cNvPr>
                  <p:cNvGrpSpPr/>
                  <p:nvPr/>
                </p:nvGrpSpPr>
                <p:grpSpPr>
                  <a:xfrm>
                    <a:off x="1434881" y="2367475"/>
                    <a:ext cx="1121723" cy="840827"/>
                    <a:chOff x="1452282" y="2366683"/>
                    <a:chExt cx="1121723" cy="840827"/>
                  </a:xfrm>
                </p:grpSpPr>
                <p:sp>
                  <p:nvSpPr>
                    <p:cNvPr id="106" name="Rectangle 105">
                      <a:extLst>
                        <a:ext uri="{FF2B5EF4-FFF2-40B4-BE49-F238E27FC236}">
                          <a16:creationId xmlns:a16="http://schemas.microsoft.com/office/drawing/2014/main" id="{7957061A-6A8F-49BD-A015-47B16CAAD837}"/>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7" name="Rectangle 106">
                      <a:extLst>
                        <a:ext uri="{FF2B5EF4-FFF2-40B4-BE49-F238E27FC236}">
                          <a16:creationId xmlns:a16="http://schemas.microsoft.com/office/drawing/2014/main" id="{E6E16743-185B-441C-B10C-24A3CE0840D9}"/>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8" name="Rectangle 107">
                      <a:extLst>
                        <a:ext uri="{FF2B5EF4-FFF2-40B4-BE49-F238E27FC236}">
                          <a16:creationId xmlns:a16="http://schemas.microsoft.com/office/drawing/2014/main" id="{17DB377C-E199-40AF-ADFB-CF9A4B7BF10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9" name="Rectangle 108">
                      <a:extLst>
                        <a:ext uri="{FF2B5EF4-FFF2-40B4-BE49-F238E27FC236}">
                          <a16:creationId xmlns:a16="http://schemas.microsoft.com/office/drawing/2014/main" id="{975DB35F-6DDF-4CC4-A811-AA7285C3BA4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gr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grpSp>
        <p:nvGrpSpPr>
          <p:cNvPr id="110" name="Group 109">
            <a:extLst>
              <a:ext uri="{FF2B5EF4-FFF2-40B4-BE49-F238E27FC236}">
                <a16:creationId xmlns:a16="http://schemas.microsoft.com/office/drawing/2014/main" id="{4FA8269A-34F7-4AEE-8B57-D884B1B43E84}"/>
              </a:ext>
            </a:extLst>
          </p:cNvPr>
          <p:cNvGrpSpPr/>
          <p:nvPr/>
        </p:nvGrpSpPr>
        <p:grpSpPr>
          <a:xfrm>
            <a:off x="1929801" y="4041643"/>
            <a:ext cx="4042715" cy="2269580"/>
            <a:chOff x="838200" y="1598713"/>
            <a:chExt cx="4043289" cy="2269902"/>
          </a:xfrm>
        </p:grpSpPr>
        <p:sp>
          <p:nvSpPr>
            <p:cNvPr id="111" name="Rectangle 110">
              <a:extLst>
                <a:ext uri="{FF2B5EF4-FFF2-40B4-BE49-F238E27FC236}">
                  <a16:creationId xmlns:a16="http://schemas.microsoft.com/office/drawing/2014/main" id="{8D201BE5-5662-4842-A01D-62294A7EC032}"/>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2" name="TextBox 111">
              <a:extLst>
                <a:ext uri="{FF2B5EF4-FFF2-40B4-BE49-F238E27FC236}">
                  <a16:creationId xmlns:a16="http://schemas.microsoft.com/office/drawing/2014/main" id="{0E0B8645-6DE1-44ED-93B2-8EAD294563D7}"/>
                </a:ext>
              </a:extLst>
            </p:cNvPr>
            <p:cNvSpPr txBox="1"/>
            <p:nvPr/>
          </p:nvSpPr>
          <p:spPr>
            <a:xfrm>
              <a:off x="1956010" y="1635657"/>
              <a:ext cx="1807668" cy="31207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Tenant2 Dev Cluster</a:t>
              </a:r>
            </a:p>
          </p:txBody>
        </p:sp>
        <p:grpSp>
          <p:nvGrpSpPr>
            <p:cNvPr id="113" name="Group 112">
              <a:extLst>
                <a:ext uri="{FF2B5EF4-FFF2-40B4-BE49-F238E27FC236}">
                  <a16:creationId xmlns:a16="http://schemas.microsoft.com/office/drawing/2014/main" id="{7EDEAE5C-2A98-45A8-81F8-ADD317B0E050}"/>
                </a:ext>
              </a:extLst>
            </p:cNvPr>
            <p:cNvGrpSpPr/>
            <p:nvPr/>
          </p:nvGrpSpPr>
          <p:grpSpPr>
            <a:xfrm>
              <a:off x="1180852" y="1970356"/>
              <a:ext cx="3357985" cy="1711340"/>
              <a:chOff x="1102659" y="1882589"/>
              <a:chExt cx="3357985" cy="1711340"/>
            </a:xfrm>
          </p:grpSpPr>
          <p:sp>
            <p:nvSpPr>
              <p:cNvPr id="115" name="Rectangle 114">
                <a:extLst>
                  <a:ext uri="{FF2B5EF4-FFF2-40B4-BE49-F238E27FC236}">
                    <a16:creationId xmlns:a16="http://schemas.microsoft.com/office/drawing/2014/main" id="{ED0137B8-AA59-4ACB-A30B-CBE47881C65A}"/>
                  </a:ext>
                </a:extLst>
              </p:cNvPr>
              <p:cNvSpPr/>
              <p:nvPr/>
            </p:nvSpPr>
            <p:spPr>
              <a:xfrm>
                <a:off x="1102659" y="1882589"/>
                <a:ext cx="3357985" cy="171134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16" name="Group 115">
                <a:extLst>
                  <a:ext uri="{FF2B5EF4-FFF2-40B4-BE49-F238E27FC236}">
                    <a16:creationId xmlns:a16="http://schemas.microsoft.com/office/drawing/2014/main" id="{18FD15C3-5F27-40AD-BD68-31E1526FF702}"/>
                  </a:ext>
                </a:extLst>
              </p:cNvPr>
              <p:cNvGrpSpPr/>
              <p:nvPr/>
            </p:nvGrpSpPr>
            <p:grpSpPr>
              <a:xfrm>
                <a:off x="1391320" y="2029920"/>
                <a:ext cx="2780663" cy="1416679"/>
                <a:chOff x="1344705" y="1982301"/>
                <a:chExt cx="2780663" cy="1416679"/>
              </a:xfrm>
            </p:grpSpPr>
            <p:grpSp>
              <p:nvGrpSpPr>
                <p:cNvPr id="117" name="Group 116">
                  <a:extLst>
                    <a:ext uri="{FF2B5EF4-FFF2-40B4-BE49-F238E27FC236}">
                      <a16:creationId xmlns:a16="http://schemas.microsoft.com/office/drawing/2014/main" id="{59B57461-705F-4800-861B-1D21B5336EDC}"/>
                    </a:ext>
                  </a:extLst>
                </p:cNvPr>
                <p:cNvGrpSpPr/>
                <p:nvPr/>
              </p:nvGrpSpPr>
              <p:grpSpPr>
                <a:xfrm>
                  <a:off x="1344705" y="2287628"/>
                  <a:ext cx="1302075" cy="1111352"/>
                  <a:chOff x="1344705" y="2232212"/>
                  <a:chExt cx="1302075" cy="1111352"/>
                </a:xfrm>
              </p:grpSpPr>
              <p:sp>
                <p:nvSpPr>
                  <p:cNvPr id="127" name="Rectangle 126">
                    <a:extLst>
                      <a:ext uri="{FF2B5EF4-FFF2-40B4-BE49-F238E27FC236}">
                        <a16:creationId xmlns:a16="http://schemas.microsoft.com/office/drawing/2014/main" id="{E7B8E04E-C948-4F0E-A22B-78BA96790A78}"/>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28" name="Group 127">
                    <a:extLst>
                      <a:ext uri="{FF2B5EF4-FFF2-40B4-BE49-F238E27FC236}">
                        <a16:creationId xmlns:a16="http://schemas.microsoft.com/office/drawing/2014/main" id="{776E502E-A6A9-4608-9482-AAC9D929B36D}"/>
                      </a:ext>
                    </a:extLst>
                  </p:cNvPr>
                  <p:cNvGrpSpPr/>
                  <p:nvPr/>
                </p:nvGrpSpPr>
                <p:grpSpPr>
                  <a:xfrm>
                    <a:off x="1434881" y="2367475"/>
                    <a:ext cx="1121723" cy="840827"/>
                    <a:chOff x="1452282" y="2366683"/>
                    <a:chExt cx="1121723" cy="840827"/>
                  </a:xfrm>
                </p:grpSpPr>
                <p:sp>
                  <p:nvSpPr>
                    <p:cNvPr id="129" name="Rectangle 128">
                      <a:extLst>
                        <a:ext uri="{FF2B5EF4-FFF2-40B4-BE49-F238E27FC236}">
                          <a16:creationId xmlns:a16="http://schemas.microsoft.com/office/drawing/2014/main" id="{6946FAD1-D0FB-4D93-9E63-B9654330A09F}"/>
                        </a:ext>
                      </a:extLst>
                    </p:cNvPr>
                    <p:cNvSpPr/>
                    <p:nvPr/>
                  </p:nvSpPr>
                  <p:spPr>
                    <a:xfrm>
                      <a:off x="1452282" y="2366683"/>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0" name="Rectangle 129">
                      <a:extLst>
                        <a:ext uri="{FF2B5EF4-FFF2-40B4-BE49-F238E27FC236}">
                          <a16:creationId xmlns:a16="http://schemas.microsoft.com/office/drawing/2014/main" id="{1A680839-960E-42E0-AADB-CAE2E16C92F3}"/>
                        </a:ext>
                      </a:extLst>
                    </p:cNvPr>
                    <p:cNvSpPr/>
                    <p:nvPr/>
                  </p:nvSpPr>
                  <p:spPr>
                    <a:xfrm>
                      <a:off x="2034986" y="2366683"/>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GB" sz="1000" dirty="0" err="1">
                          <a:solidFill>
                            <a:srgbClr val="FFFFFF"/>
                          </a:solidFill>
                          <a:latin typeface="Segoe UI" panose="020B0502040204020203" pitchFamily="34" charset="0"/>
                        </a:rPr>
                        <a:t>PodB</a:t>
                      </a:r>
                      <a:endParaRPr lang="en-GB" sz="1000" dirty="0">
                        <a:solidFill>
                          <a:srgbClr val="FFFFFF"/>
                        </a:solidFill>
                        <a:latin typeface="Segoe UI" panose="020B0502040204020203" pitchFamily="34" charset="0"/>
                      </a:endParaRPr>
                    </a:p>
                  </p:txBody>
                </p:sp>
                <p:sp>
                  <p:nvSpPr>
                    <p:cNvPr id="131" name="Rectangle 130">
                      <a:extLst>
                        <a:ext uri="{FF2B5EF4-FFF2-40B4-BE49-F238E27FC236}">
                          <a16:creationId xmlns:a16="http://schemas.microsoft.com/office/drawing/2014/main" id="{4F184E99-055D-48A9-91C3-9235274F90E5}"/>
                        </a:ext>
                      </a:extLst>
                    </p:cNvPr>
                    <p:cNvSpPr/>
                    <p:nvPr/>
                  </p:nvSpPr>
                  <p:spPr>
                    <a:xfrm>
                      <a:off x="2039469" y="2839096"/>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2" name="Rectangle 131">
                      <a:extLst>
                        <a:ext uri="{FF2B5EF4-FFF2-40B4-BE49-F238E27FC236}">
                          <a16:creationId xmlns:a16="http://schemas.microsoft.com/office/drawing/2014/main" id="{5AF123E0-25B9-4B37-B7F1-C7B4B06A4C0D}"/>
                        </a:ext>
                      </a:extLst>
                    </p:cNvPr>
                    <p:cNvSpPr/>
                    <p:nvPr/>
                  </p:nvSpPr>
                  <p:spPr>
                    <a:xfrm>
                      <a:off x="1452284" y="2839096"/>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sp>
              <p:nvSpPr>
                <p:cNvPr id="118" name="TextBox 117">
                  <a:extLst>
                    <a:ext uri="{FF2B5EF4-FFF2-40B4-BE49-F238E27FC236}">
                      <a16:creationId xmlns:a16="http://schemas.microsoft.com/office/drawing/2014/main" id="{4A01DE28-B2F3-4C13-BA75-25E6EC4E625B}"/>
                    </a:ext>
                  </a:extLst>
                </p:cNvPr>
                <p:cNvSpPr txBox="1"/>
                <p:nvPr/>
              </p:nvSpPr>
              <p:spPr>
                <a:xfrm>
                  <a:off x="1544588" y="1982301"/>
                  <a:ext cx="902308" cy="28071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Node0</a:t>
                  </a:r>
                </a:p>
              </p:txBody>
            </p:sp>
            <p:sp>
              <p:nvSpPr>
                <p:cNvPr id="119" name="TextBox 118">
                  <a:extLst>
                    <a:ext uri="{FF2B5EF4-FFF2-40B4-BE49-F238E27FC236}">
                      <a16:creationId xmlns:a16="http://schemas.microsoft.com/office/drawing/2014/main" id="{C8004FE2-5F8D-4108-8417-C43EBC0F3139}"/>
                    </a:ext>
                  </a:extLst>
                </p:cNvPr>
                <p:cNvSpPr txBox="1"/>
                <p:nvPr/>
              </p:nvSpPr>
              <p:spPr>
                <a:xfrm>
                  <a:off x="3023176" y="1982301"/>
                  <a:ext cx="902308" cy="28071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Node1</a:t>
                  </a:r>
                </a:p>
              </p:txBody>
            </p:sp>
            <p:grpSp>
              <p:nvGrpSpPr>
                <p:cNvPr id="120" name="Group 119">
                  <a:extLst>
                    <a:ext uri="{FF2B5EF4-FFF2-40B4-BE49-F238E27FC236}">
                      <a16:creationId xmlns:a16="http://schemas.microsoft.com/office/drawing/2014/main" id="{EA24A542-FAF0-4E82-A0EF-975B4882F028}"/>
                    </a:ext>
                  </a:extLst>
                </p:cNvPr>
                <p:cNvGrpSpPr/>
                <p:nvPr/>
              </p:nvGrpSpPr>
              <p:grpSpPr>
                <a:xfrm>
                  <a:off x="2823293" y="2287628"/>
                  <a:ext cx="1302075" cy="1111352"/>
                  <a:chOff x="1344705" y="2232212"/>
                  <a:chExt cx="1302075" cy="1111352"/>
                </a:xfrm>
              </p:grpSpPr>
              <p:sp>
                <p:nvSpPr>
                  <p:cNvPr id="121" name="Rectangle 120">
                    <a:extLst>
                      <a:ext uri="{FF2B5EF4-FFF2-40B4-BE49-F238E27FC236}">
                        <a16:creationId xmlns:a16="http://schemas.microsoft.com/office/drawing/2014/main" id="{17E555BA-5DC1-4715-92DB-B78ABBCC4C83}"/>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22" name="Group 121">
                    <a:extLst>
                      <a:ext uri="{FF2B5EF4-FFF2-40B4-BE49-F238E27FC236}">
                        <a16:creationId xmlns:a16="http://schemas.microsoft.com/office/drawing/2014/main" id="{B255F2A5-FD72-4CB6-B367-93E4DB6F172B}"/>
                      </a:ext>
                    </a:extLst>
                  </p:cNvPr>
                  <p:cNvGrpSpPr/>
                  <p:nvPr/>
                </p:nvGrpSpPr>
                <p:grpSpPr>
                  <a:xfrm>
                    <a:off x="1434881" y="2367475"/>
                    <a:ext cx="1121723" cy="840827"/>
                    <a:chOff x="1452282" y="2366683"/>
                    <a:chExt cx="1121723" cy="840827"/>
                  </a:xfrm>
                </p:grpSpPr>
                <p:sp>
                  <p:nvSpPr>
                    <p:cNvPr id="123" name="Rectangle 122">
                      <a:extLst>
                        <a:ext uri="{FF2B5EF4-FFF2-40B4-BE49-F238E27FC236}">
                          <a16:creationId xmlns:a16="http://schemas.microsoft.com/office/drawing/2014/main" id="{AB62A5FC-547D-4D14-A305-91F606C1A0ED}"/>
                        </a:ext>
                      </a:extLst>
                    </p:cNvPr>
                    <p:cNvSpPr/>
                    <p:nvPr/>
                  </p:nvSpPr>
                  <p:spPr>
                    <a:xfrm>
                      <a:off x="1452282" y="2366683"/>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Rectangle 123">
                      <a:extLst>
                        <a:ext uri="{FF2B5EF4-FFF2-40B4-BE49-F238E27FC236}">
                          <a16:creationId xmlns:a16="http://schemas.microsoft.com/office/drawing/2014/main" id="{EB831096-739A-4A58-88EF-E6E54520AB13}"/>
                        </a:ext>
                      </a:extLst>
                    </p:cNvPr>
                    <p:cNvSpPr/>
                    <p:nvPr/>
                  </p:nvSpPr>
                  <p:spPr>
                    <a:xfrm>
                      <a:off x="2034986" y="2366683"/>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5" name="Rectangle 124">
                      <a:extLst>
                        <a:ext uri="{FF2B5EF4-FFF2-40B4-BE49-F238E27FC236}">
                          <a16:creationId xmlns:a16="http://schemas.microsoft.com/office/drawing/2014/main" id="{DBA8EA07-4438-4FAA-BAD7-EBF36ADEDEAB}"/>
                        </a:ext>
                      </a:extLst>
                    </p:cNvPr>
                    <p:cNvSpPr/>
                    <p:nvPr/>
                  </p:nvSpPr>
                  <p:spPr>
                    <a:xfrm>
                      <a:off x="2039469" y="2839096"/>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6" name="Rectangle 125">
                      <a:extLst>
                        <a:ext uri="{FF2B5EF4-FFF2-40B4-BE49-F238E27FC236}">
                          <a16:creationId xmlns:a16="http://schemas.microsoft.com/office/drawing/2014/main" id="{06821057-AE43-4BEF-B3AB-B464D7B8A20F}"/>
                        </a:ext>
                      </a:extLst>
                    </p:cNvPr>
                    <p:cNvSpPr/>
                    <p:nvPr/>
                  </p:nvSpPr>
                  <p:spPr>
                    <a:xfrm>
                      <a:off x="1452284" y="2839096"/>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grpSp>
        <p:pic>
          <p:nvPicPr>
            <p:cNvPr id="114" name="Picture 113">
              <a:extLst>
                <a:ext uri="{FF2B5EF4-FFF2-40B4-BE49-F238E27FC236}">
                  <a16:creationId xmlns:a16="http://schemas.microsoft.com/office/drawing/2014/main" id="{6765CAD0-632F-4888-8ABB-17F030A73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grpSp>
        <p:nvGrpSpPr>
          <p:cNvPr id="133" name="Group 132">
            <a:extLst>
              <a:ext uri="{FF2B5EF4-FFF2-40B4-BE49-F238E27FC236}">
                <a16:creationId xmlns:a16="http://schemas.microsoft.com/office/drawing/2014/main" id="{67391349-FE8A-459C-9093-6186E9E1C0EC}"/>
              </a:ext>
            </a:extLst>
          </p:cNvPr>
          <p:cNvGrpSpPr/>
          <p:nvPr/>
        </p:nvGrpSpPr>
        <p:grpSpPr>
          <a:xfrm>
            <a:off x="6219486" y="1525091"/>
            <a:ext cx="4042715" cy="2269580"/>
            <a:chOff x="838200" y="1598713"/>
            <a:chExt cx="4043289" cy="2269902"/>
          </a:xfrm>
        </p:grpSpPr>
        <p:sp>
          <p:nvSpPr>
            <p:cNvPr id="134" name="Rectangle 133">
              <a:extLst>
                <a:ext uri="{FF2B5EF4-FFF2-40B4-BE49-F238E27FC236}">
                  <a16:creationId xmlns:a16="http://schemas.microsoft.com/office/drawing/2014/main" id="{6E064DED-61D4-4E3F-8B08-5225BD13FD6B}"/>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5" name="TextBox 134">
              <a:extLst>
                <a:ext uri="{FF2B5EF4-FFF2-40B4-BE49-F238E27FC236}">
                  <a16:creationId xmlns:a16="http://schemas.microsoft.com/office/drawing/2014/main" id="{4A2272C1-31CE-47CE-B8AC-3CBCC3D7AEB5}"/>
                </a:ext>
              </a:extLst>
            </p:cNvPr>
            <p:cNvSpPr txBox="1"/>
            <p:nvPr/>
          </p:nvSpPr>
          <p:spPr>
            <a:xfrm>
              <a:off x="1956010" y="1635657"/>
              <a:ext cx="1807668" cy="31207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Tenant1 Prod Cluster</a:t>
              </a:r>
            </a:p>
          </p:txBody>
        </p:sp>
        <p:grpSp>
          <p:nvGrpSpPr>
            <p:cNvPr id="136" name="Group 135">
              <a:extLst>
                <a:ext uri="{FF2B5EF4-FFF2-40B4-BE49-F238E27FC236}">
                  <a16:creationId xmlns:a16="http://schemas.microsoft.com/office/drawing/2014/main" id="{476F56D0-45F2-4747-9FC7-12812A5F3706}"/>
                </a:ext>
              </a:extLst>
            </p:cNvPr>
            <p:cNvGrpSpPr/>
            <p:nvPr/>
          </p:nvGrpSpPr>
          <p:grpSpPr>
            <a:xfrm>
              <a:off x="1180852" y="1970356"/>
              <a:ext cx="3357985" cy="1711340"/>
              <a:chOff x="1102659" y="1882589"/>
              <a:chExt cx="3357985" cy="1711340"/>
            </a:xfrm>
          </p:grpSpPr>
          <p:sp>
            <p:nvSpPr>
              <p:cNvPr id="138" name="Rectangle 137">
                <a:extLst>
                  <a:ext uri="{FF2B5EF4-FFF2-40B4-BE49-F238E27FC236}">
                    <a16:creationId xmlns:a16="http://schemas.microsoft.com/office/drawing/2014/main" id="{6883A354-0361-4373-B86B-914CC5AFE660}"/>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39" name="Group 138">
                <a:extLst>
                  <a:ext uri="{FF2B5EF4-FFF2-40B4-BE49-F238E27FC236}">
                    <a16:creationId xmlns:a16="http://schemas.microsoft.com/office/drawing/2014/main" id="{9659CCD2-C842-47CC-8825-BDC247816EE2}"/>
                  </a:ext>
                </a:extLst>
              </p:cNvPr>
              <p:cNvGrpSpPr/>
              <p:nvPr/>
            </p:nvGrpSpPr>
            <p:grpSpPr>
              <a:xfrm>
                <a:off x="1391320" y="2029920"/>
                <a:ext cx="2780663" cy="1416679"/>
                <a:chOff x="1344705" y="1982301"/>
                <a:chExt cx="2780663" cy="1416679"/>
              </a:xfrm>
            </p:grpSpPr>
            <p:grpSp>
              <p:nvGrpSpPr>
                <p:cNvPr id="140" name="Group 139">
                  <a:extLst>
                    <a:ext uri="{FF2B5EF4-FFF2-40B4-BE49-F238E27FC236}">
                      <a16:creationId xmlns:a16="http://schemas.microsoft.com/office/drawing/2014/main" id="{11BB9FAB-DD46-497C-8205-BFFEAE37B765}"/>
                    </a:ext>
                  </a:extLst>
                </p:cNvPr>
                <p:cNvGrpSpPr/>
                <p:nvPr/>
              </p:nvGrpSpPr>
              <p:grpSpPr>
                <a:xfrm>
                  <a:off x="1344705" y="2287628"/>
                  <a:ext cx="1302075" cy="1111352"/>
                  <a:chOff x="1344705" y="2232212"/>
                  <a:chExt cx="1302075" cy="1111352"/>
                </a:xfrm>
              </p:grpSpPr>
              <p:sp>
                <p:nvSpPr>
                  <p:cNvPr id="150" name="Rectangle 149">
                    <a:extLst>
                      <a:ext uri="{FF2B5EF4-FFF2-40B4-BE49-F238E27FC236}">
                        <a16:creationId xmlns:a16="http://schemas.microsoft.com/office/drawing/2014/main" id="{38787490-C6A8-4357-BB74-499EDAA0A375}"/>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51" name="Group 150">
                    <a:extLst>
                      <a:ext uri="{FF2B5EF4-FFF2-40B4-BE49-F238E27FC236}">
                        <a16:creationId xmlns:a16="http://schemas.microsoft.com/office/drawing/2014/main" id="{5EF995FB-2E0C-4157-83C3-688B7128FBE6}"/>
                      </a:ext>
                    </a:extLst>
                  </p:cNvPr>
                  <p:cNvGrpSpPr/>
                  <p:nvPr/>
                </p:nvGrpSpPr>
                <p:grpSpPr>
                  <a:xfrm>
                    <a:off x="1434881" y="2367475"/>
                    <a:ext cx="1121723" cy="840827"/>
                    <a:chOff x="1452282" y="2366683"/>
                    <a:chExt cx="1121723" cy="840827"/>
                  </a:xfrm>
                </p:grpSpPr>
                <p:sp>
                  <p:nvSpPr>
                    <p:cNvPr id="152" name="Rectangle 151">
                      <a:extLst>
                        <a:ext uri="{FF2B5EF4-FFF2-40B4-BE49-F238E27FC236}">
                          <a16:creationId xmlns:a16="http://schemas.microsoft.com/office/drawing/2014/main" id="{76739822-8E27-4646-8663-11B18B5A8C82}"/>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3" name="Rectangle 152">
                      <a:extLst>
                        <a:ext uri="{FF2B5EF4-FFF2-40B4-BE49-F238E27FC236}">
                          <a16:creationId xmlns:a16="http://schemas.microsoft.com/office/drawing/2014/main" id="{B700A3D6-1186-4C01-903E-47CA44A0594B}"/>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PodB</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4" name="Rectangle 153">
                      <a:extLst>
                        <a:ext uri="{FF2B5EF4-FFF2-40B4-BE49-F238E27FC236}">
                          <a16:creationId xmlns:a16="http://schemas.microsoft.com/office/drawing/2014/main" id="{CB5089FA-D78E-4420-B0C6-2F4F5E873AE7}"/>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5" name="Rectangle 154">
                      <a:extLst>
                        <a:ext uri="{FF2B5EF4-FFF2-40B4-BE49-F238E27FC236}">
                          <a16:creationId xmlns:a16="http://schemas.microsoft.com/office/drawing/2014/main" id="{C4F8095F-5BF4-4769-A30B-220ABFB2663E}"/>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sp>
              <p:nvSpPr>
                <p:cNvPr id="141" name="TextBox 140">
                  <a:extLst>
                    <a:ext uri="{FF2B5EF4-FFF2-40B4-BE49-F238E27FC236}">
                      <a16:creationId xmlns:a16="http://schemas.microsoft.com/office/drawing/2014/main" id="{E5DAB01B-CF79-4DB3-B4D5-13B2DEAF2D71}"/>
                    </a:ext>
                  </a:extLst>
                </p:cNvPr>
                <p:cNvSpPr txBox="1"/>
                <p:nvPr/>
              </p:nvSpPr>
              <p:spPr>
                <a:xfrm>
                  <a:off x="1544588" y="1982301"/>
                  <a:ext cx="902308" cy="28071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Node0</a:t>
                  </a:r>
                </a:p>
              </p:txBody>
            </p:sp>
            <p:sp>
              <p:nvSpPr>
                <p:cNvPr id="142" name="TextBox 141">
                  <a:extLst>
                    <a:ext uri="{FF2B5EF4-FFF2-40B4-BE49-F238E27FC236}">
                      <a16:creationId xmlns:a16="http://schemas.microsoft.com/office/drawing/2014/main" id="{0A228FA6-9311-41BB-A2D5-8E8E00D7BCD9}"/>
                    </a:ext>
                  </a:extLst>
                </p:cNvPr>
                <p:cNvSpPr txBox="1"/>
                <p:nvPr/>
              </p:nvSpPr>
              <p:spPr>
                <a:xfrm>
                  <a:off x="3023176" y="1982301"/>
                  <a:ext cx="902308" cy="28071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Node1</a:t>
                  </a:r>
                </a:p>
              </p:txBody>
            </p:sp>
            <p:grpSp>
              <p:nvGrpSpPr>
                <p:cNvPr id="143" name="Group 142">
                  <a:extLst>
                    <a:ext uri="{FF2B5EF4-FFF2-40B4-BE49-F238E27FC236}">
                      <a16:creationId xmlns:a16="http://schemas.microsoft.com/office/drawing/2014/main" id="{E96DE1C0-3E1A-4B79-BFC1-A8743D36B89A}"/>
                    </a:ext>
                  </a:extLst>
                </p:cNvPr>
                <p:cNvGrpSpPr/>
                <p:nvPr/>
              </p:nvGrpSpPr>
              <p:grpSpPr>
                <a:xfrm>
                  <a:off x="2823293" y="2287628"/>
                  <a:ext cx="1302075" cy="1111352"/>
                  <a:chOff x="1344705" y="2232212"/>
                  <a:chExt cx="1302075" cy="1111352"/>
                </a:xfrm>
              </p:grpSpPr>
              <p:sp>
                <p:nvSpPr>
                  <p:cNvPr id="144" name="Rectangle 143">
                    <a:extLst>
                      <a:ext uri="{FF2B5EF4-FFF2-40B4-BE49-F238E27FC236}">
                        <a16:creationId xmlns:a16="http://schemas.microsoft.com/office/drawing/2014/main" id="{9C1C1BB5-FB10-4476-B9D6-B78D1B6A755B}"/>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45" name="Group 144">
                    <a:extLst>
                      <a:ext uri="{FF2B5EF4-FFF2-40B4-BE49-F238E27FC236}">
                        <a16:creationId xmlns:a16="http://schemas.microsoft.com/office/drawing/2014/main" id="{FD77836D-D310-4AAD-97AA-996C1DE864D3}"/>
                      </a:ext>
                    </a:extLst>
                  </p:cNvPr>
                  <p:cNvGrpSpPr/>
                  <p:nvPr/>
                </p:nvGrpSpPr>
                <p:grpSpPr>
                  <a:xfrm>
                    <a:off x="1434881" y="2367475"/>
                    <a:ext cx="1121723" cy="840827"/>
                    <a:chOff x="1452282" y="2366683"/>
                    <a:chExt cx="1121723" cy="840827"/>
                  </a:xfrm>
                </p:grpSpPr>
                <p:sp>
                  <p:nvSpPr>
                    <p:cNvPr id="146" name="Rectangle 145">
                      <a:extLst>
                        <a:ext uri="{FF2B5EF4-FFF2-40B4-BE49-F238E27FC236}">
                          <a16:creationId xmlns:a16="http://schemas.microsoft.com/office/drawing/2014/main" id="{380E73CF-C6B8-4865-93C8-10AF30A2040E}"/>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Rectangle 146">
                      <a:extLst>
                        <a:ext uri="{FF2B5EF4-FFF2-40B4-BE49-F238E27FC236}">
                          <a16:creationId xmlns:a16="http://schemas.microsoft.com/office/drawing/2014/main" id="{54ADDCEB-0864-4079-97C1-726EFC5CEA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8" name="Rectangle 147">
                      <a:extLst>
                        <a:ext uri="{FF2B5EF4-FFF2-40B4-BE49-F238E27FC236}">
                          <a16:creationId xmlns:a16="http://schemas.microsoft.com/office/drawing/2014/main" id="{B62EA4C1-AAC8-4836-B724-C7477D1013B1}"/>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9" name="Rectangle 148">
                      <a:extLst>
                        <a:ext uri="{FF2B5EF4-FFF2-40B4-BE49-F238E27FC236}">
                          <a16:creationId xmlns:a16="http://schemas.microsoft.com/office/drawing/2014/main" id="{9E615D61-FBC0-4E31-A3BA-C22C68CD3824}"/>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grpSp>
        <p:pic>
          <p:nvPicPr>
            <p:cNvPr id="137" name="Picture 136">
              <a:extLst>
                <a:ext uri="{FF2B5EF4-FFF2-40B4-BE49-F238E27FC236}">
                  <a16:creationId xmlns:a16="http://schemas.microsoft.com/office/drawing/2014/main" id="{C04471AA-A56B-49A2-864B-9F65F1A04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grpSp>
        <p:nvGrpSpPr>
          <p:cNvPr id="156" name="Group 155">
            <a:extLst>
              <a:ext uri="{FF2B5EF4-FFF2-40B4-BE49-F238E27FC236}">
                <a16:creationId xmlns:a16="http://schemas.microsoft.com/office/drawing/2014/main" id="{8B540339-44FF-4266-8F85-100F8BDE5C3B}"/>
              </a:ext>
            </a:extLst>
          </p:cNvPr>
          <p:cNvGrpSpPr/>
          <p:nvPr/>
        </p:nvGrpSpPr>
        <p:grpSpPr>
          <a:xfrm>
            <a:off x="6219486" y="4041643"/>
            <a:ext cx="4042715" cy="2269580"/>
            <a:chOff x="838200" y="1598713"/>
            <a:chExt cx="4043289" cy="2269902"/>
          </a:xfrm>
        </p:grpSpPr>
        <p:sp>
          <p:nvSpPr>
            <p:cNvPr id="157" name="Rectangle 156">
              <a:extLst>
                <a:ext uri="{FF2B5EF4-FFF2-40B4-BE49-F238E27FC236}">
                  <a16:creationId xmlns:a16="http://schemas.microsoft.com/office/drawing/2014/main" id="{11CA940B-7E60-4611-A92B-37895C9FF751}"/>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TextBox 157">
              <a:extLst>
                <a:ext uri="{FF2B5EF4-FFF2-40B4-BE49-F238E27FC236}">
                  <a16:creationId xmlns:a16="http://schemas.microsoft.com/office/drawing/2014/main" id="{2BDDCE5A-DE1B-40E7-A9B2-CCD2F6D4A413}"/>
                </a:ext>
              </a:extLst>
            </p:cNvPr>
            <p:cNvSpPr txBox="1"/>
            <p:nvPr/>
          </p:nvSpPr>
          <p:spPr>
            <a:xfrm>
              <a:off x="1956010" y="1635657"/>
              <a:ext cx="1807668" cy="31207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Tenant2 Prod Cluster</a:t>
              </a:r>
            </a:p>
          </p:txBody>
        </p:sp>
        <p:grpSp>
          <p:nvGrpSpPr>
            <p:cNvPr id="159" name="Group 158">
              <a:extLst>
                <a:ext uri="{FF2B5EF4-FFF2-40B4-BE49-F238E27FC236}">
                  <a16:creationId xmlns:a16="http://schemas.microsoft.com/office/drawing/2014/main" id="{01CD04E0-6024-4FD7-B5CB-B7E19C2D4AAA}"/>
                </a:ext>
              </a:extLst>
            </p:cNvPr>
            <p:cNvGrpSpPr/>
            <p:nvPr/>
          </p:nvGrpSpPr>
          <p:grpSpPr>
            <a:xfrm>
              <a:off x="1180852" y="1970356"/>
              <a:ext cx="3357985" cy="1711340"/>
              <a:chOff x="1102659" y="1882589"/>
              <a:chExt cx="3357985" cy="1711340"/>
            </a:xfrm>
          </p:grpSpPr>
          <p:sp>
            <p:nvSpPr>
              <p:cNvPr id="161" name="Rectangle 160">
                <a:extLst>
                  <a:ext uri="{FF2B5EF4-FFF2-40B4-BE49-F238E27FC236}">
                    <a16:creationId xmlns:a16="http://schemas.microsoft.com/office/drawing/2014/main" id="{C910EF18-97B0-4D46-91C7-DFBA61649873}"/>
                  </a:ext>
                </a:extLst>
              </p:cNvPr>
              <p:cNvSpPr/>
              <p:nvPr/>
            </p:nvSpPr>
            <p:spPr>
              <a:xfrm>
                <a:off x="1102659" y="1882589"/>
                <a:ext cx="3357985" cy="171134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62" name="Group 161">
                <a:extLst>
                  <a:ext uri="{FF2B5EF4-FFF2-40B4-BE49-F238E27FC236}">
                    <a16:creationId xmlns:a16="http://schemas.microsoft.com/office/drawing/2014/main" id="{EDB85081-E07C-459B-8224-8A2DC1CC1D85}"/>
                  </a:ext>
                </a:extLst>
              </p:cNvPr>
              <p:cNvGrpSpPr/>
              <p:nvPr/>
            </p:nvGrpSpPr>
            <p:grpSpPr>
              <a:xfrm>
                <a:off x="1391320" y="2029920"/>
                <a:ext cx="2780663" cy="1416679"/>
                <a:chOff x="1344705" y="1982301"/>
                <a:chExt cx="2780663" cy="1416679"/>
              </a:xfrm>
            </p:grpSpPr>
            <p:grpSp>
              <p:nvGrpSpPr>
                <p:cNvPr id="163" name="Group 162">
                  <a:extLst>
                    <a:ext uri="{FF2B5EF4-FFF2-40B4-BE49-F238E27FC236}">
                      <a16:creationId xmlns:a16="http://schemas.microsoft.com/office/drawing/2014/main" id="{5851022C-AD54-4589-8474-23C6AB8AA6EA}"/>
                    </a:ext>
                  </a:extLst>
                </p:cNvPr>
                <p:cNvGrpSpPr/>
                <p:nvPr/>
              </p:nvGrpSpPr>
              <p:grpSpPr>
                <a:xfrm>
                  <a:off x="1344705" y="2287628"/>
                  <a:ext cx="1302075" cy="1111352"/>
                  <a:chOff x="1344705" y="2232212"/>
                  <a:chExt cx="1302075" cy="1111352"/>
                </a:xfrm>
              </p:grpSpPr>
              <p:sp>
                <p:nvSpPr>
                  <p:cNvPr id="173" name="Rectangle 172">
                    <a:extLst>
                      <a:ext uri="{FF2B5EF4-FFF2-40B4-BE49-F238E27FC236}">
                        <a16:creationId xmlns:a16="http://schemas.microsoft.com/office/drawing/2014/main" id="{F3C8CF78-BC9A-44E2-8BCD-6B518E060D0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74" name="Group 173">
                    <a:extLst>
                      <a:ext uri="{FF2B5EF4-FFF2-40B4-BE49-F238E27FC236}">
                        <a16:creationId xmlns:a16="http://schemas.microsoft.com/office/drawing/2014/main" id="{111F19E9-C09E-4746-BCC3-7F6DFAA7889F}"/>
                      </a:ext>
                    </a:extLst>
                  </p:cNvPr>
                  <p:cNvGrpSpPr/>
                  <p:nvPr/>
                </p:nvGrpSpPr>
                <p:grpSpPr>
                  <a:xfrm>
                    <a:off x="1434881" y="2367475"/>
                    <a:ext cx="1121723" cy="840827"/>
                    <a:chOff x="1452282" y="2366683"/>
                    <a:chExt cx="1121723" cy="840827"/>
                  </a:xfrm>
                </p:grpSpPr>
                <p:sp>
                  <p:nvSpPr>
                    <p:cNvPr id="175" name="Rectangle 174">
                      <a:extLst>
                        <a:ext uri="{FF2B5EF4-FFF2-40B4-BE49-F238E27FC236}">
                          <a16:creationId xmlns:a16="http://schemas.microsoft.com/office/drawing/2014/main" id="{A5BC1A35-6C84-4D1B-B416-2DC01CC0C5AA}"/>
                        </a:ext>
                      </a:extLst>
                    </p:cNvPr>
                    <p:cNvSpPr/>
                    <p:nvPr/>
                  </p:nvSpPr>
                  <p:spPr>
                    <a:xfrm>
                      <a:off x="1452282" y="2366683"/>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6" name="Rectangle 175">
                      <a:extLst>
                        <a:ext uri="{FF2B5EF4-FFF2-40B4-BE49-F238E27FC236}">
                          <a16:creationId xmlns:a16="http://schemas.microsoft.com/office/drawing/2014/main" id="{0D7C423B-D317-43F8-A41C-58DDD2D0B6A5}"/>
                        </a:ext>
                      </a:extLst>
                    </p:cNvPr>
                    <p:cNvSpPr/>
                    <p:nvPr/>
                  </p:nvSpPr>
                  <p:spPr>
                    <a:xfrm>
                      <a:off x="2034986" y="2366683"/>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PodB</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7" name="Rectangle 176">
                      <a:extLst>
                        <a:ext uri="{FF2B5EF4-FFF2-40B4-BE49-F238E27FC236}">
                          <a16:creationId xmlns:a16="http://schemas.microsoft.com/office/drawing/2014/main" id="{845EE582-A745-4FDC-A6DE-CBA2366FA1FC}"/>
                        </a:ext>
                      </a:extLst>
                    </p:cNvPr>
                    <p:cNvSpPr/>
                    <p:nvPr/>
                  </p:nvSpPr>
                  <p:spPr>
                    <a:xfrm>
                      <a:off x="2039469" y="2839096"/>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8" name="Rectangle 177">
                      <a:extLst>
                        <a:ext uri="{FF2B5EF4-FFF2-40B4-BE49-F238E27FC236}">
                          <a16:creationId xmlns:a16="http://schemas.microsoft.com/office/drawing/2014/main" id="{6272AD20-4CF0-4CF5-A262-52582B838F4C}"/>
                        </a:ext>
                      </a:extLst>
                    </p:cNvPr>
                    <p:cNvSpPr/>
                    <p:nvPr/>
                  </p:nvSpPr>
                  <p:spPr>
                    <a:xfrm>
                      <a:off x="1452284" y="2839096"/>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sp>
              <p:nvSpPr>
                <p:cNvPr id="164" name="TextBox 163">
                  <a:extLst>
                    <a:ext uri="{FF2B5EF4-FFF2-40B4-BE49-F238E27FC236}">
                      <a16:creationId xmlns:a16="http://schemas.microsoft.com/office/drawing/2014/main" id="{4E84C56E-6CB4-4555-AEA4-F5298AD61EB5}"/>
                    </a:ext>
                  </a:extLst>
                </p:cNvPr>
                <p:cNvSpPr txBox="1"/>
                <p:nvPr/>
              </p:nvSpPr>
              <p:spPr>
                <a:xfrm>
                  <a:off x="1544588" y="1982301"/>
                  <a:ext cx="902308" cy="28071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Node0</a:t>
                  </a:r>
                </a:p>
              </p:txBody>
            </p:sp>
            <p:sp>
              <p:nvSpPr>
                <p:cNvPr id="165" name="TextBox 164">
                  <a:extLst>
                    <a:ext uri="{FF2B5EF4-FFF2-40B4-BE49-F238E27FC236}">
                      <a16:creationId xmlns:a16="http://schemas.microsoft.com/office/drawing/2014/main" id="{D88DE644-9271-47CE-B905-D72276691673}"/>
                    </a:ext>
                  </a:extLst>
                </p:cNvPr>
                <p:cNvSpPr txBox="1"/>
                <p:nvPr/>
              </p:nvSpPr>
              <p:spPr>
                <a:xfrm>
                  <a:off x="3023176" y="1982301"/>
                  <a:ext cx="902308" cy="28071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Node1</a:t>
                  </a:r>
                </a:p>
              </p:txBody>
            </p:sp>
            <p:grpSp>
              <p:nvGrpSpPr>
                <p:cNvPr id="166" name="Group 165">
                  <a:extLst>
                    <a:ext uri="{FF2B5EF4-FFF2-40B4-BE49-F238E27FC236}">
                      <a16:creationId xmlns:a16="http://schemas.microsoft.com/office/drawing/2014/main" id="{956F3B88-47A5-49E0-ABB9-759A3C7C1B87}"/>
                    </a:ext>
                  </a:extLst>
                </p:cNvPr>
                <p:cNvGrpSpPr/>
                <p:nvPr/>
              </p:nvGrpSpPr>
              <p:grpSpPr>
                <a:xfrm>
                  <a:off x="2823293" y="2287628"/>
                  <a:ext cx="1302075" cy="1111352"/>
                  <a:chOff x="1344705" y="2232212"/>
                  <a:chExt cx="1302075" cy="1111352"/>
                </a:xfrm>
              </p:grpSpPr>
              <p:sp>
                <p:nvSpPr>
                  <p:cNvPr id="167" name="Rectangle 166">
                    <a:extLst>
                      <a:ext uri="{FF2B5EF4-FFF2-40B4-BE49-F238E27FC236}">
                        <a16:creationId xmlns:a16="http://schemas.microsoft.com/office/drawing/2014/main" id="{50E08603-FCCC-49A5-B699-A9B73717590D}"/>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68" name="Group 167">
                    <a:extLst>
                      <a:ext uri="{FF2B5EF4-FFF2-40B4-BE49-F238E27FC236}">
                        <a16:creationId xmlns:a16="http://schemas.microsoft.com/office/drawing/2014/main" id="{DD19ABBA-B518-41D6-A270-0B2F2D5911FD}"/>
                      </a:ext>
                    </a:extLst>
                  </p:cNvPr>
                  <p:cNvGrpSpPr/>
                  <p:nvPr/>
                </p:nvGrpSpPr>
                <p:grpSpPr>
                  <a:xfrm>
                    <a:off x="1434881" y="2367475"/>
                    <a:ext cx="1121723" cy="840827"/>
                    <a:chOff x="1452282" y="2366683"/>
                    <a:chExt cx="1121723" cy="840827"/>
                  </a:xfrm>
                </p:grpSpPr>
                <p:sp>
                  <p:nvSpPr>
                    <p:cNvPr id="169" name="Rectangle 168">
                      <a:extLst>
                        <a:ext uri="{FF2B5EF4-FFF2-40B4-BE49-F238E27FC236}">
                          <a16:creationId xmlns:a16="http://schemas.microsoft.com/office/drawing/2014/main" id="{FBAE5601-3717-4224-9262-E49462D83281}"/>
                        </a:ext>
                      </a:extLst>
                    </p:cNvPr>
                    <p:cNvSpPr/>
                    <p:nvPr/>
                  </p:nvSpPr>
                  <p:spPr>
                    <a:xfrm>
                      <a:off x="1452282" y="2366683"/>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0" name="Rectangle 169">
                      <a:extLst>
                        <a:ext uri="{FF2B5EF4-FFF2-40B4-BE49-F238E27FC236}">
                          <a16:creationId xmlns:a16="http://schemas.microsoft.com/office/drawing/2014/main" id="{27E1C69C-7D46-44DF-8767-CE922F59B132}"/>
                        </a:ext>
                      </a:extLst>
                    </p:cNvPr>
                    <p:cNvSpPr/>
                    <p:nvPr/>
                  </p:nvSpPr>
                  <p:spPr>
                    <a:xfrm>
                      <a:off x="2034986" y="2366683"/>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Rectangle 170">
                      <a:extLst>
                        <a:ext uri="{FF2B5EF4-FFF2-40B4-BE49-F238E27FC236}">
                          <a16:creationId xmlns:a16="http://schemas.microsoft.com/office/drawing/2014/main" id="{258C9E0C-672B-45FA-A182-D54F23B809B4}"/>
                        </a:ext>
                      </a:extLst>
                    </p:cNvPr>
                    <p:cNvSpPr/>
                    <p:nvPr/>
                  </p:nvSpPr>
                  <p:spPr>
                    <a:xfrm>
                      <a:off x="2039469" y="2839096"/>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2" name="Rectangle 171">
                      <a:extLst>
                        <a:ext uri="{FF2B5EF4-FFF2-40B4-BE49-F238E27FC236}">
                          <a16:creationId xmlns:a16="http://schemas.microsoft.com/office/drawing/2014/main" id="{63B87B2A-A1B1-40EF-85B2-E4F548544319}"/>
                        </a:ext>
                      </a:extLst>
                    </p:cNvPr>
                    <p:cNvSpPr/>
                    <p:nvPr/>
                  </p:nvSpPr>
                  <p:spPr>
                    <a:xfrm>
                      <a:off x="1452284" y="2839096"/>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grpSp>
        <p:pic>
          <p:nvPicPr>
            <p:cNvPr id="160" name="Picture 159">
              <a:extLst>
                <a:ext uri="{FF2B5EF4-FFF2-40B4-BE49-F238E27FC236}">
                  <a16:creationId xmlns:a16="http://schemas.microsoft.com/office/drawing/2014/main" id="{08D60E3E-6489-4FC4-B916-F81AB3314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spTree>
    <p:extLst>
      <p:ext uri="{BB962C8B-B14F-4D97-AF65-F5344CB8AC3E}">
        <p14:creationId xmlns:p14="http://schemas.microsoft.com/office/powerpoint/2010/main" val="20286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AE3BE-84C3-8B45-B241-7B19B9EA1D44}"/>
              </a:ext>
            </a:extLst>
          </p:cNvPr>
          <p:cNvSpPr>
            <a:spLocks noGrp="1"/>
          </p:cNvSpPr>
          <p:nvPr>
            <p:ph type="title"/>
          </p:nvPr>
        </p:nvSpPr>
        <p:spPr>
          <a:xfrm>
            <a:off x="174625" y="116955"/>
            <a:ext cx="11826875" cy="994268"/>
          </a:xfrm>
        </p:spPr>
        <p:txBody>
          <a:bodyPr>
            <a:normAutofit/>
          </a:bodyPr>
          <a:lstStyle/>
          <a:p>
            <a:r>
              <a:rPr lang="en-US" sz="3200" dirty="0"/>
              <a:t>Multi-Tenancy (Logical Isolation)</a:t>
            </a:r>
          </a:p>
        </p:txBody>
      </p:sp>
      <p:grpSp>
        <p:nvGrpSpPr>
          <p:cNvPr id="28" name="Group 27">
            <a:extLst>
              <a:ext uri="{FF2B5EF4-FFF2-40B4-BE49-F238E27FC236}">
                <a16:creationId xmlns:a16="http://schemas.microsoft.com/office/drawing/2014/main" id="{7262AC92-F509-4CCD-8468-FBBCD628ED03}"/>
              </a:ext>
            </a:extLst>
          </p:cNvPr>
          <p:cNvGrpSpPr/>
          <p:nvPr/>
        </p:nvGrpSpPr>
        <p:grpSpPr>
          <a:xfrm>
            <a:off x="838946" y="1598973"/>
            <a:ext cx="5298778" cy="4745143"/>
            <a:chOff x="838200" y="1598713"/>
            <a:chExt cx="5299530" cy="4745816"/>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1716394" y="1654129"/>
              <a:ext cx="2286901" cy="31207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Dev and Staging Cluster</a:t>
              </a:r>
            </a:p>
          </p:txBody>
        </p:sp>
        <p:sp>
          <p:nvSpPr>
            <p:cNvPr id="20" name="TextBox 19">
              <a:extLst>
                <a:ext uri="{FF2B5EF4-FFF2-40B4-BE49-F238E27FC236}">
                  <a16:creationId xmlns:a16="http://schemas.microsoft.com/office/drawing/2014/main" id="{7E21AC0A-38E7-9345-973C-ABE06B60EBED}"/>
                </a:ext>
              </a:extLst>
            </p:cNvPr>
            <p:cNvSpPr txBox="1"/>
            <p:nvPr/>
          </p:nvSpPr>
          <p:spPr>
            <a:xfrm>
              <a:off x="4556839" y="2486512"/>
              <a:ext cx="1580891" cy="338554"/>
            </a:xfrm>
            <a:prstGeom prst="rect">
              <a:avLst/>
            </a:prstGeom>
            <a:solidFill>
              <a:schemeClr val="bg1"/>
            </a:solidFill>
          </p:spPr>
          <p:txBody>
            <a:bodyPr wrap="square" tIns="91427" bIns="91427"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Tenant1 Namespace</a:t>
              </a:r>
            </a:p>
          </p:txBody>
        </p:sp>
        <p:sp>
          <p:nvSpPr>
            <p:cNvPr id="73" name="TextBox 72">
              <a:extLst>
                <a:ext uri="{FF2B5EF4-FFF2-40B4-BE49-F238E27FC236}">
                  <a16:creationId xmlns:a16="http://schemas.microsoft.com/office/drawing/2014/main" id="{567FE158-3C39-374D-A36C-55BA49ADF606}"/>
                </a:ext>
              </a:extLst>
            </p:cNvPr>
            <p:cNvSpPr txBox="1"/>
            <p:nvPr/>
          </p:nvSpPr>
          <p:spPr>
            <a:xfrm>
              <a:off x="4556839" y="3451997"/>
              <a:ext cx="1580891" cy="338554"/>
            </a:xfrm>
            <a:prstGeom prst="rect">
              <a:avLst/>
            </a:prstGeom>
            <a:solidFill>
              <a:schemeClr val="bg1"/>
            </a:solidFill>
          </p:spPr>
          <p:txBody>
            <a:bodyPr wrap="square" tIns="91427" bIns="91427"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Tenant2 Namespace</a:t>
              </a:r>
            </a:p>
          </p:txBody>
        </p:sp>
        <p:sp>
          <p:nvSpPr>
            <p:cNvPr id="74" name="TextBox 73">
              <a:extLst>
                <a:ext uri="{FF2B5EF4-FFF2-40B4-BE49-F238E27FC236}">
                  <a16:creationId xmlns:a16="http://schemas.microsoft.com/office/drawing/2014/main" id="{873EBB09-4742-EC42-97AE-EE1DD2A06F81}"/>
                </a:ext>
              </a:extLst>
            </p:cNvPr>
            <p:cNvSpPr txBox="1"/>
            <p:nvPr/>
          </p:nvSpPr>
          <p:spPr>
            <a:xfrm>
              <a:off x="4556839" y="5405488"/>
              <a:ext cx="1580891" cy="338554"/>
            </a:xfrm>
            <a:prstGeom prst="rect">
              <a:avLst/>
            </a:prstGeom>
            <a:solidFill>
              <a:schemeClr val="bg1"/>
            </a:solidFill>
          </p:spPr>
          <p:txBody>
            <a:bodyPr wrap="square" tIns="91427" bIns="91427"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Tenant3 Namespace</a:t>
              </a:r>
            </a:p>
          </p:txBody>
        </p:sp>
        <p:sp>
          <p:nvSpPr>
            <p:cNvPr id="5" name="Rectangle 4">
              <a:extLst>
                <a:ext uri="{FF2B5EF4-FFF2-40B4-BE49-F238E27FC236}">
                  <a16:creationId xmlns:a16="http://schemas.microsoft.com/office/drawing/2014/main" id="{E29E708C-14B5-1843-B1BA-88C92B68EF1F}"/>
                </a:ext>
              </a:extLst>
            </p:cNvPr>
            <p:cNvSpPr/>
            <p:nvPr/>
          </p:nvSpPr>
          <p:spPr>
            <a:xfrm>
              <a:off x="1180852" y="2022500"/>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 name="TextBox 17">
              <a:extLst>
                <a:ext uri="{FF2B5EF4-FFF2-40B4-BE49-F238E27FC236}">
                  <a16:creationId xmlns:a16="http://schemas.microsoft.com/office/drawing/2014/main" id="{57FCFA9F-BB63-2845-A78E-6F036431FE36}"/>
                </a:ext>
              </a:extLst>
            </p:cNvPr>
            <p:cNvSpPr txBox="1"/>
            <p:nvPr/>
          </p:nvSpPr>
          <p:spPr>
            <a:xfrm>
              <a:off x="1644381" y="2163247"/>
              <a:ext cx="902308" cy="29636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172999" y="2168236"/>
              <a:ext cx="902308" cy="29636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Node1</a:t>
              </a:r>
            </a:p>
          </p:txBody>
        </p:sp>
        <p:sp>
          <p:nvSpPr>
            <p:cNvPr id="105" name="TextBox 104">
              <a:extLst>
                <a:ext uri="{FF2B5EF4-FFF2-40B4-BE49-F238E27FC236}">
                  <a16:creationId xmlns:a16="http://schemas.microsoft.com/office/drawing/2014/main" id="{BC560329-E37C-2144-97EF-977308498C7E}"/>
                </a:ext>
              </a:extLst>
            </p:cNvPr>
            <p:cNvSpPr txBox="1"/>
            <p:nvPr/>
          </p:nvSpPr>
          <p:spPr>
            <a:xfrm>
              <a:off x="1644381" y="4133514"/>
              <a:ext cx="902308" cy="28071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Node2</a:t>
              </a:r>
            </a:p>
          </p:txBody>
        </p:sp>
        <p:sp>
          <p:nvSpPr>
            <p:cNvPr id="106" name="TextBox 105">
              <a:extLst>
                <a:ext uri="{FF2B5EF4-FFF2-40B4-BE49-F238E27FC236}">
                  <a16:creationId xmlns:a16="http://schemas.microsoft.com/office/drawing/2014/main" id="{0522797A-E2EA-A449-A2F5-D2C8221DA1E4}"/>
                </a:ext>
              </a:extLst>
            </p:cNvPr>
            <p:cNvSpPr txBox="1"/>
            <p:nvPr/>
          </p:nvSpPr>
          <p:spPr>
            <a:xfrm>
              <a:off x="3172999" y="4132271"/>
              <a:ext cx="902308" cy="28071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Node3</a:t>
              </a:r>
            </a:p>
          </p:txBody>
        </p:sp>
        <p:grpSp>
          <p:nvGrpSpPr>
            <p:cNvPr id="24" name="Group 23">
              <a:extLst>
                <a:ext uri="{FF2B5EF4-FFF2-40B4-BE49-F238E27FC236}">
                  <a16:creationId xmlns:a16="http://schemas.microsoft.com/office/drawing/2014/main" id="{A76DAC1D-0E44-4593-8162-FC280B2F3633}"/>
                </a:ext>
              </a:extLst>
            </p:cNvPr>
            <p:cNvGrpSpPr/>
            <p:nvPr/>
          </p:nvGrpSpPr>
          <p:grpSpPr>
            <a:xfrm>
              <a:off x="1444498" y="4440003"/>
              <a:ext cx="1302075" cy="1580133"/>
              <a:chOff x="1344705" y="4392613"/>
              <a:chExt cx="1302075" cy="1580133"/>
            </a:xfrm>
          </p:grpSpPr>
          <p:sp>
            <p:nvSpPr>
              <p:cNvPr id="102" name="Rectangle 101">
                <a:extLst>
                  <a:ext uri="{FF2B5EF4-FFF2-40B4-BE49-F238E27FC236}">
                    <a16:creationId xmlns:a16="http://schemas.microsoft.com/office/drawing/2014/main" id="{BB67CACE-E249-0F49-A9E6-6A326C4E53E4}"/>
                  </a:ext>
                </a:extLst>
              </p:cNvPr>
              <p:cNvSpPr/>
              <p:nvPr/>
            </p:nvSpPr>
            <p:spPr>
              <a:xfrm>
                <a:off x="1344705" y="439261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23" name="Group 22">
                <a:extLst>
                  <a:ext uri="{FF2B5EF4-FFF2-40B4-BE49-F238E27FC236}">
                    <a16:creationId xmlns:a16="http://schemas.microsoft.com/office/drawing/2014/main" id="{1E432AE6-F126-478A-AC69-D20910A23375}"/>
                  </a:ext>
                </a:extLst>
              </p:cNvPr>
              <p:cNvGrpSpPr/>
              <p:nvPr/>
            </p:nvGrpSpPr>
            <p:grpSpPr>
              <a:xfrm>
                <a:off x="1422630" y="4631931"/>
                <a:ext cx="1146225" cy="1101497"/>
                <a:chOff x="1435674" y="4610442"/>
                <a:chExt cx="1146225" cy="1101497"/>
              </a:xfrm>
            </p:grpSpPr>
            <p:sp>
              <p:nvSpPr>
                <p:cNvPr id="107" name="Rectangle 106">
                  <a:extLst>
                    <a:ext uri="{FF2B5EF4-FFF2-40B4-BE49-F238E27FC236}">
                      <a16:creationId xmlns:a16="http://schemas.microsoft.com/office/drawing/2014/main" id="{C1C974FC-5357-F846-9DC2-4A30DEF1531F}"/>
                    </a:ext>
                  </a:extLst>
                </p:cNvPr>
                <p:cNvSpPr/>
                <p:nvPr/>
              </p:nvSpPr>
              <p:spPr>
                <a:xfrm>
                  <a:off x="1435674" y="4610442"/>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08" name="Rectangle 107">
                  <a:extLst>
                    <a:ext uri="{FF2B5EF4-FFF2-40B4-BE49-F238E27FC236}">
                      <a16:creationId xmlns:a16="http://schemas.microsoft.com/office/drawing/2014/main" id="{929A4745-615D-DA4E-8D45-DC58EEDAF5E9}"/>
                    </a:ext>
                  </a:extLst>
                </p:cNvPr>
                <p:cNvSpPr/>
                <p:nvPr/>
              </p:nvSpPr>
              <p:spPr>
                <a:xfrm>
                  <a:off x="2018378" y="4614925"/>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09" name="Rectangle 108">
                  <a:extLst>
                    <a:ext uri="{FF2B5EF4-FFF2-40B4-BE49-F238E27FC236}">
                      <a16:creationId xmlns:a16="http://schemas.microsoft.com/office/drawing/2014/main" id="{D1CDED0F-4BA6-3F4E-857B-BF80CE8F69D9}"/>
                    </a:ext>
                  </a:extLst>
                </p:cNvPr>
                <p:cNvSpPr/>
                <p:nvPr/>
              </p:nvSpPr>
              <p:spPr>
                <a:xfrm>
                  <a:off x="2047363" y="5336609"/>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10" name="Rectangle 109">
                  <a:extLst>
                    <a:ext uri="{FF2B5EF4-FFF2-40B4-BE49-F238E27FC236}">
                      <a16:creationId xmlns:a16="http://schemas.microsoft.com/office/drawing/2014/main" id="{B7F69027-CA83-A841-8E75-CB3A46ECE79E}"/>
                    </a:ext>
                  </a:extLst>
                </p:cNvPr>
                <p:cNvSpPr/>
                <p:nvPr/>
              </p:nvSpPr>
              <p:spPr>
                <a:xfrm>
                  <a:off x="1435674" y="5343525"/>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grpSp>
        </p:grpSp>
        <p:sp>
          <p:nvSpPr>
            <p:cNvPr id="78" name="Rectangle 77">
              <a:extLst>
                <a:ext uri="{FF2B5EF4-FFF2-40B4-BE49-F238E27FC236}">
                  <a16:creationId xmlns:a16="http://schemas.microsoft.com/office/drawing/2014/main" id="{5A52B85C-9B5F-4E8D-BB0C-DE3C523F9388}"/>
                </a:ext>
              </a:extLst>
            </p:cNvPr>
            <p:cNvSpPr/>
            <p:nvPr/>
          </p:nvSpPr>
          <p:spPr>
            <a:xfrm>
              <a:off x="2973116"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0" name="Rectangle 79">
              <a:extLst>
                <a:ext uri="{FF2B5EF4-FFF2-40B4-BE49-F238E27FC236}">
                  <a16:creationId xmlns:a16="http://schemas.microsoft.com/office/drawing/2014/main" id="{C41326F4-0041-45EB-9235-371AE5FA1C95}"/>
                </a:ext>
              </a:extLst>
            </p:cNvPr>
            <p:cNvSpPr/>
            <p:nvPr/>
          </p:nvSpPr>
          <p:spPr>
            <a:xfrm>
              <a:off x="3051041" y="4679321"/>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81" name="Rectangle 80">
              <a:extLst>
                <a:ext uri="{FF2B5EF4-FFF2-40B4-BE49-F238E27FC236}">
                  <a16:creationId xmlns:a16="http://schemas.microsoft.com/office/drawing/2014/main" id="{F5A082C6-25AB-4010-8860-0548B2D39752}"/>
                </a:ext>
              </a:extLst>
            </p:cNvPr>
            <p:cNvSpPr/>
            <p:nvPr/>
          </p:nvSpPr>
          <p:spPr>
            <a:xfrm>
              <a:off x="3633745" y="4683804"/>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82" name="Rectangle 81">
              <a:extLst>
                <a:ext uri="{FF2B5EF4-FFF2-40B4-BE49-F238E27FC236}">
                  <a16:creationId xmlns:a16="http://schemas.microsoft.com/office/drawing/2014/main" id="{081585FB-E2D5-4E4A-AFBC-7B500CCA0063}"/>
                </a:ext>
              </a:extLst>
            </p:cNvPr>
            <p:cNvSpPr/>
            <p:nvPr/>
          </p:nvSpPr>
          <p:spPr>
            <a:xfrm>
              <a:off x="3662730" y="5405488"/>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83" name="Rectangle 82">
              <a:extLst>
                <a:ext uri="{FF2B5EF4-FFF2-40B4-BE49-F238E27FC236}">
                  <a16:creationId xmlns:a16="http://schemas.microsoft.com/office/drawing/2014/main" id="{DE935FAE-7053-4C90-9229-138507A8E5BB}"/>
                </a:ext>
              </a:extLst>
            </p:cNvPr>
            <p:cNvSpPr/>
            <p:nvPr/>
          </p:nvSpPr>
          <p:spPr>
            <a:xfrm>
              <a:off x="3051041" y="5412404"/>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grpSp>
          <p:nvGrpSpPr>
            <p:cNvPr id="25" name="Group 24">
              <a:extLst>
                <a:ext uri="{FF2B5EF4-FFF2-40B4-BE49-F238E27FC236}">
                  <a16:creationId xmlns:a16="http://schemas.microsoft.com/office/drawing/2014/main" id="{63A4221B-9042-4F95-97A3-76B5B957CD69}"/>
                </a:ext>
              </a:extLst>
            </p:cNvPr>
            <p:cNvGrpSpPr/>
            <p:nvPr/>
          </p:nvGrpSpPr>
          <p:grpSpPr>
            <a:xfrm>
              <a:off x="1444498" y="2486512"/>
              <a:ext cx="1302075" cy="1580133"/>
              <a:chOff x="-918204" y="2439122"/>
              <a:chExt cx="1302075" cy="1580133"/>
            </a:xfrm>
          </p:grpSpPr>
          <p:sp>
            <p:nvSpPr>
              <p:cNvPr id="85" name="Rectangle 84">
                <a:extLst>
                  <a:ext uri="{FF2B5EF4-FFF2-40B4-BE49-F238E27FC236}">
                    <a16:creationId xmlns:a16="http://schemas.microsoft.com/office/drawing/2014/main" id="{25F0B6B4-6970-4936-A74D-43AC4D6A9F36}"/>
                  </a:ext>
                </a:extLst>
              </p:cNvPr>
              <p:cNvSpPr/>
              <p:nvPr/>
            </p:nvSpPr>
            <p:spPr>
              <a:xfrm>
                <a:off x="-918204" y="243912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7" name="Rectangle 86">
                <a:extLst>
                  <a:ext uri="{FF2B5EF4-FFF2-40B4-BE49-F238E27FC236}">
                    <a16:creationId xmlns:a16="http://schemas.microsoft.com/office/drawing/2014/main" id="{FD9E8953-7C91-413C-B0C8-EFF31A68D7C2}"/>
                  </a:ext>
                </a:extLst>
              </p:cNvPr>
              <p:cNvSpPr/>
              <p:nvPr/>
            </p:nvSpPr>
            <p:spPr>
              <a:xfrm>
                <a:off x="-840279" y="267844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88" name="Rectangle 87">
                <a:extLst>
                  <a:ext uri="{FF2B5EF4-FFF2-40B4-BE49-F238E27FC236}">
                    <a16:creationId xmlns:a16="http://schemas.microsoft.com/office/drawing/2014/main" id="{4B860C4D-4513-4E5E-95F0-65102C2B1F09}"/>
                  </a:ext>
                </a:extLst>
              </p:cNvPr>
              <p:cNvSpPr/>
              <p:nvPr/>
            </p:nvSpPr>
            <p:spPr>
              <a:xfrm>
                <a:off x="-257575" y="268292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89" name="Rectangle 88">
                <a:extLst>
                  <a:ext uri="{FF2B5EF4-FFF2-40B4-BE49-F238E27FC236}">
                    <a16:creationId xmlns:a16="http://schemas.microsoft.com/office/drawing/2014/main" id="{E7390859-2684-41F7-88CF-14AE8CB60D8A}"/>
                  </a:ext>
                </a:extLst>
              </p:cNvPr>
              <p:cNvSpPr/>
              <p:nvPr/>
            </p:nvSpPr>
            <p:spPr>
              <a:xfrm>
                <a:off x="-228590" y="340460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90" name="Rectangle 89">
                <a:extLst>
                  <a:ext uri="{FF2B5EF4-FFF2-40B4-BE49-F238E27FC236}">
                    <a16:creationId xmlns:a16="http://schemas.microsoft.com/office/drawing/2014/main" id="{8D42E314-51FB-45F5-A420-B805B147B4F8}"/>
                  </a:ext>
                </a:extLst>
              </p:cNvPr>
              <p:cNvSpPr/>
              <p:nvPr/>
            </p:nvSpPr>
            <p:spPr>
              <a:xfrm>
                <a:off x="-840279" y="341152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grpSp>
        <p:sp>
          <p:nvSpPr>
            <p:cNvPr id="93" name="Rectangle 92">
              <a:extLst>
                <a:ext uri="{FF2B5EF4-FFF2-40B4-BE49-F238E27FC236}">
                  <a16:creationId xmlns:a16="http://schemas.microsoft.com/office/drawing/2014/main" id="{28D1CAED-6778-4494-8311-FD22E0CB49F3}"/>
                </a:ext>
              </a:extLst>
            </p:cNvPr>
            <p:cNvSpPr/>
            <p:nvPr/>
          </p:nvSpPr>
          <p:spPr>
            <a:xfrm>
              <a:off x="2973116"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4" name="Rectangle 93">
              <a:extLst>
                <a:ext uri="{FF2B5EF4-FFF2-40B4-BE49-F238E27FC236}">
                  <a16:creationId xmlns:a16="http://schemas.microsoft.com/office/drawing/2014/main" id="{FEE9A2EB-5777-4F18-BB67-2072FAF80016}"/>
                </a:ext>
              </a:extLst>
            </p:cNvPr>
            <p:cNvSpPr/>
            <p:nvPr/>
          </p:nvSpPr>
          <p:spPr>
            <a:xfrm>
              <a:off x="3051041" y="272583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95" name="Rectangle 94">
              <a:extLst>
                <a:ext uri="{FF2B5EF4-FFF2-40B4-BE49-F238E27FC236}">
                  <a16:creationId xmlns:a16="http://schemas.microsoft.com/office/drawing/2014/main" id="{198B33D5-5C19-4222-B1D5-93BD9350DDA2}"/>
                </a:ext>
              </a:extLst>
            </p:cNvPr>
            <p:cNvSpPr/>
            <p:nvPr/>
          </p:nvSpPr>
          <p:spPr>
            <a:xfrm>
              <a:off x="3633745" y="273031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96" name="Rectangle 95">
              <a:extLst>
                <a:ext uri="{FF2B5EF4-FFF2-40B4-BE49-F238E27FC236}">
                  <a16:creationId xmlns:a16="http://schemas.microsoft.com/office/drawing/2014/main" id="{E06307E7-8DB7-4411-BB8B-F056DB1A47A8}"/>
                </a:ext>
              </a:extLst>
            </p:cNvPr>
            <p:cNvSpPr/>
            <p:nvPr/>
          </p:nvSpPr>
          <p:spPr>
            <a:xfrm>
              <a:off x="3662730" y="345199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97" name="Rectangle 96">
              <a:extLst>
                <a:ext uri="{FF2B5EF4-FFF2-40B4-BE49-F238E27FC236}">
                  <a16:creationId xmlns:a16="http://schemas.microsoft.com/office/drawing/2014/main" id="{0C1BBB20-450C-4818-B76D-261967BD8444}"/>
                </a:ext>
              </a:extLst>
            </p:cNvPr>
            <p:cNvSpPr/>
            <p:nvPr/>
          </p:nvSpPr>
          <p:spPr>
            <a:xfrm>
              <a:off x="3051041" y="345891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1884" y="1681347"/>
              <a:ext cx="636766" cy="619818"/>
            </a:xfrm>
            <a:prstGeom prst="rect">
              <a:avLst/>
            </a:prstGeom>
          </p:spPr>
        </p:pic>
        <p:sp>
          <p:nvSpPr>
            <p:cNvPr id="7" name="Rounded Rectangle 6">
              <a:extLst>
                <a:ext uri="{FF2B5EF4-FFF2-40B4-BE49-F238E27FC236}">
                  <a16:creationId xmlns:a16="http://schemas.microsoft.com/office/drawing/2014/main" id="{E9E887F6-67D5-1E47-A34D-FD2F0B524DBB}"/>
                </a:ext>
              </a:extLst>
            </p:cNvPr>
            <p:cNvSpPr/>
            <p:nvPr/>
          </p:nvSpPr>
          <p:spPr>
            <a:xfrm>
              <a:off x="1353511" y="2599674"/>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5" name="Rounded Rectangle 114">
              <a:extLst>
                <a:ext uri="{FF2B5EF4-FFF2-40B4-BE49-F238E27FC236}">
                  <a16:creationId xmlns:a16="http://schemas.microsoft.com/office/drawing/2014/main" id="{1652D089-B974-D941-B5B6-3178B06F2F25}"/>
                </a:ext>
              </a:extLst>
            </p:cNvPr>
            <p:cNvSpPr/>
            <p:nvPr/>
          </p:nvSpPr>
          <p:spPr>
            <a:xfrm>
              <a:off x="1351084" y="3304334"/>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6" name="Rounded Rectangle 115">
              <a:extLst>
                <a:ext uri="{FF2B5EF4-FFF2-40B4-BE49-F238E27FC236}">
                  <a16:creationId xmlns:a16="http://schemas.microsoft.com/office/drawing/2014/main" id="{4EFAF470-F14F-514F-AE72-F210A2419E5B}"/>
                </a:ext>
              </a:extLst>
            </p:cNvPr>
            <p:cNvSpPr/>
            <p:nvPr/>
          </p:nvSpPr>
          <p:spPr>
            <a:xfrm>
              <a:off x="1351084" y="5288397"/>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04" name="Rectangle 103">
            <a:extLst>
              <a:ext uri="{FF2B5EF4-FFF2-40B4-BE49-F238E27FC236}">
                <a16:creationId xmlns:a16="http://schemas.microsoft.com/office/drawing/2014/main" id="{BC78A1D1-BAD0-4B73-B895-81EF31BBA0F6}"/>
              </a:ext>
            </a:extLst>
          </p:cNvPr>
          <p:cNvSpPr/>
          <p:nvPr/>
        </p:nvSpPr>
        <p:spPr>
          <a:xfrm>
            <a:off x="6505222" y="1598973"/>
            <a:ext cx="4042715" cy="47451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7" name="TextBox 116">
            <a:extLst>
              <a:ext uri="{FF2B5EF4-FFF2-40B4-BE49-F238E27FC236}">
                <a16:creationId xmlns:a16="http://schemas.microsoft.com/office/drawing/2014/main" id="{94299679-9CD6-4FFA-B8E7-863F4B4F411A}"/>
              </a:ext>
            </a:extLst>
          </p:cNvPr>
          <p:cNvSpPr txBox="1"/>
          <p:nvPr/>
        </p:nvSpPr>
        <p:spPr>
          <a:xfrm>
            <a:off x="7383293" y="1654381"/>
            <a:ext cx="2286576" cy="312029"/>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Prod Cluster</a:t>
            </a:r>
          </a:p>
        </p:txBody>
      </p:sp>
      <p:sp>
        <p:nvSpPr>
          <p:cNvPr id="118" name="TextBox 117">
            <a:extLst>
              <a:ext uri="{FF2B5EF4-FFF2-40B4-BE49-F238E27FC236}">
                <a16:creationId xmlns:a16="http://schemas.microsoft.com/office/drawing/2014/main" id="{5219CB3A-8F8B-4018-97E6-3E2D38E3A361}"/>
              </a:ext>
            </a:extLst>
          </p:cNvPr>
          <p:cNvSpPr txBox="1"/>
          <p:nvPr/>
        </p:nvSpPr>
        <p:spPr>
          <a:xfrm>
            <a:off x="10223335" y="2486645"/>
            <a:ext cx="1580666" cy="338506"/>
          </a:xfrm>
          <a:prstGeom prst="rect">
            <a:avLst/>
          </a:prstGeom>
          <a:solidFill>
            <a:schemeClr val="bg1"/>
          </a:solidFill>
        </p:spPr>
        <p:txBody>
          <a:bodyPr wrap="square" tIns="91427" bIns="91427"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Tenant1 Namespace</a:t>
            </a:r>
          </a:p>
        </p:txBody>
      </p:sp>
      <p:sp>
        <p:nvSpPr>
          <p:cNvPr id="119" name="TextBox 118">
            <a:extLst>
              <a:ext uri="{FF2B5EF4-FFF2-40B4-BE49-F238E27FC236}">
                <a16:creationId xmlns:a16="http://schemas.microsoft.com/office/drawing/2014/main" id="{D9D2D0C8-9A2A-45E2-B70A-49145B9E1D69}"/>
              </a:ext>
            </a:extLst>
          </p:cNvPr>
          <p:cNvSpPr txBox="1"/>
          <p:nvPr/>
        </p:nvSpPr>
        <p:spPr>
          <a:xfrm>
            <a:off x="10223335" y="3451994"/>
            <a:ext cx="1580666" cy="338506"/>
          </a:xfrm>
          <a:prstGeom prst="rect">
            <a:avLst/>
          </a:prstGeom>
          <a:solidFill>
            <a:schemeClr val="bg1"/>
          </a:solidFill>
        </p:spPr>
        <p:txBody>
          <a:bodyPr wrap="square" tIns="91427" bIns="91427"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Tenant2 Namespace</a:t>
            </a:r>
          </a:p>
        </p:txBody>
      </p:sp>
      <p:sp>
        <p:nvSpPr>
          <p:cNvPr id="120" name="TextBox 119">
            <a:extLst>
              <a:ext uri="{FF2B5EF4-FFF2-40B4-BE49-F238E27FC236}">
                <a16:creationId xmlns:a16="http://schemas.microsoft.com/office/drawing/2014/main" id="{628B239C-902C-4069-B28B-62F32DACE35B}"/>
              </a:ext>
            </a:extLst>
          </p:cNvPr>
          <p:cNvSpPr txBox="1"/>
          <p:nvPr/>
        </p:nvSpPr>
        <p:spPr>
          <a:xfrm>
            <a:off x="10223335" y="5405208"/>
            <a:ext cx="1580666" cy="338506"/>
          </a:xfrm>
          <a:prstGeom prst="rect">
            <a:avLst/>
          </a:prstGeom>
          <a:solidFill>
            <a:schemeClr val="bg1"/>
          </a:solidFill>
        </p:spPr>
        <p:txBody>
          <a:bodyPr wrap="square" tIns="91427" bIns="91427"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Tenant3 Namespace</a:t>
            </a:r>
          </a:p>
        </p:txBody>
      </p:sp>
      <p:sp>
        <p:nvSpPr>
          <p:cNvPr id="121" name="Rectangle 120">
            <a:extLst>
              <a:ext uri="{FF2B5EF4-FFF2-40B4-BE49-F238E27FC236}">
                <a16:creationId xmlns:a16="http://schemas.microsoft.com/office/drawing/2014/main" id="{A8BAA41A-D851-4425-9CC8-9C897F16B398}"/>
              </a:ext>
            </a:extLst>
          </p:cNvPr>
          <p:cNvSpPr/>
          <p:nvPr/>
        </p:nvSpPr>
        <p:spPr>
          <a:xfrm>
            <a:off x="6847825" y="2022701"/>
            <a:ext cx="3357509" cy="413779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TextBox 121">
            <a:extLst>
              <a:ext uri="{FF2B5EF4-FFF2-40B4-BE49-F238E27FC236}">
                <a16:creationId xmlns:a16="http://schemas.microsoft.com/office/drawing/2014/main" id="{57EDC906-81CB-42A6-A771-4E246F6E5632}"/>
              </a:ext>
            </a:extLst>
          </p:cNvPr>
          <p:cNvSpPr txBox="1"/>
          <p:nvPr/>
        </p:nvSpPr>
        <p:spPr>
          <a:xfrm>
            <a:off x="7311289" y="2163428"/>
            <a:ext cx="902180" cy="29632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Node0</a:t>
            </a:r>
          </a:p>
        </p:txBody>
      </p:sp>
      <p:sp>
        <p:nvSpPr>
          <p:cNvPr id="123" name="TextBox 122">
            <a:extLst>
              <a:ext uri="{FF2B5EF4-FFF2-40B4-BE49-F238E27FC236}">
                <a16:creationId xmlns:a16="http://schemas.microsoft.com/office/drawing/2014/main" id="{8551C9BF-5C08-4AAE-9839-D24637D04CB4}"/>
              </a:ext>
            </a:extLst>
          </p:cNvPr>
          <p:cNvSpPr txBox="1"/>
          <p:nvPr/>
        </p:nvSpPr>
        <p:spPr>
          <a:xfrm>
            <a:off x="8839690" y="2168416"/>
            <a:ext cx="902180" cy="29632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Node1</a:t>
            </a:r>
          </a:p>
        </p:txBody>
      </p:sp>
      <p:sp>
        <p:nvSpPr>
          <p:cNvPr id="124" name="TextBox 123">
            <a:extLst>
              <a:ext uri="{FF2B5EF4-FFF2-40B4-BE49-F238E27FC236}">
                <a16:creationId xmlns:a16="http://schemas.microsoft.com/office/drawing/2014/main" id="{61D90504-0832-4930-97C7-C22EE0ACA637}"/>
              </a:ext>
            </a:extLst>
          </p:cNvPr>
          <p:cNvSpPr txBox="1"/>
          <p:nvPr/>
        </p:nvSpPr>
        <p:spPr>
          <a:xfrm>
            <a:off x="7311289" y="4133414"/>
            <a:ext cx="902180" cy="28067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Node3</a:t>
            </a:r>
          </a:p>
        </p:txBody>
      </p:sp>
      <p:sp>
        <p:nvSpPr>
          <p:cNvPr id="125" name="TextBox 124">
            <a:extLst>
              <a:ext uri="{FF2B5EF4-FFF2-40B4-BE49-F238E27FC236}">
                <a16:creationId xmlns:a16="http://schemas.microsoft.com/office/drawing/2014/main" id="{3B4626FE-DD8B-4018-8F22-E2326DB9562C}"/>
              </a:ext>
            </a:extLst>
          </p:cNvPr>
          <p:cNvSpPr txBox="1"/>
          <p:nvPr/>
        </p:nvSpPr>
        <p:spPr>
          <a:xfrm>
            <a:off x="8839690" y="4132171"/>
            <a:ext cx="902180" cy="28067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Node4</a:t>
            </a:r>
          </a:p>
        </p:txBody>
      </p:sp>
      <p:sp>
        <p:nvSpPr>
          <p:cNvPr id="147" name="Rectangle 146">
            <a:extLst>
              <a:ext uri="{FF2B5EF4-FFF2-40B4-BE49-F238E27FC236}">
                <a16:creationId xmlns:a16="http://schemas.microsoft.com/office/drawing/2014/main" id="{DF426221-D338-47E0-9B3F-CC4F347A6D1B}"/>
              </a:ext>
            </a:extLst>
          </p:cNvPr>
          <p:cNvSpPr/>
          <p:nvPr/>
        </p:nvSpPr>
        <p:spPr>
          <a:xfrm>
            <a:off x="7111435" y="4439860"/>
            <a:ext cx="1301890" cy="15799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9" name="Rectangle 148">
            <a:extLst>
              <a:ext uri="{FF2B5EF4-FFF2-40B4-BE49-F238E27FC236}">
                <a16:creationId xmlns:a16="http://schemas.microsoft.com/office/drawing/2014/main" id="{5C8F6256-CEB3-49F3-82DC-E2C184D60D8E}"/>
              </a:ext>
            </a:extLst>
          </p:cNvPr>
          <p:cNvSpPr/>
          <p:nvPr/>
        </p:nvSpPr>
        <p:spPr>
          <a:xfrm>
            <a:off x="7189349" y="4679144"/>
            <a:ext cx="534460" cy="368362"/>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50" name="Rectangle 149">
            <a:extLst>
              <a:ext uri="{FF2B5EF4-FFF2-40B4-BE49-F238E27FC236}">
                <a16:creationId xmlns:a16="http://schemas.microsoft.com/office/drawing/2014/main" id="{837F9C2D-C513-4F45-8404-3F43DC22326F}"/>
              </a:ext>
            </a:extLst>
          </p:cNvPr>
          <p:cNvSpPr/>
          <p:nvPr/>
        </p:nvSpPr>
        <p:spPr>
          <a:xfrm>
            <a:off x="7771970" y="4683626"/>
            <a:ext cx="534460" cy="368362"/>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51" name="Rectangle 150">
            <a:extLst>
              <a:ext uri="{FF2B5EF4-FFF2-40B4-BE49-F238E27FC236}">
                <a16:creationId xmlns:a16="http://schemas.microsoft.com/office/drawing/2014/main" id="{CAA68D7B-48B7-4F1C-82AC-7C6F65AE93A4}"/>
              </a:ext>
            </a:extLst>
          </p:cNvPr>
          <p:cNvSpPr/>
          <p:nvPr/>
        </p:nvSpPr>
        <p:spPr>
          <a:xfrm>
            <a:off x="7800951" y="5405208"/>
            <a:ext cx="534460" cy="368362"/>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52" name="Rectangle 151">
            <a:extLst>
              <a:ext uri="{FF2B5EF4-FFF2-40B4-BE49-F238E27FC236}">
                <a16:creationId xmlns:a16="http://schemas.microsoft.com/office/drawing/2014/main" id="{6DF2613C-4E8A-4C78-9661-2DE2789CAB2B}"/>
              </a:ext>
            </a:extLst>
          </p:cNvPr>
          <p:cNvSpPr/>
          <p:nvPr/>
        </p:nvSpPr>
        <p:spPr>
          <a:xfrm>
            <a:off x="7189349" y="5412123"/>
            <a:ext cx="534460" cy="368362"/>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27" name="Rectangle 126">
            <a:extLst>
              <a:ext uri="{FF2B5EF4-FFF2-40B4-BE49-F238E27FC236}">
                <a16:creationId xmlns:a16="http://schemas.microsoft.com/office/drawing/2014/main" id="{97C3B04A-D29D-4656-A9DA-DC2389F49CCA}"/>
              </a:ext>
            </a:extLst>
          </p:cNvPr>
          <p:cNvSpPr/>
          <p:nvPr/>
        </p:nvSpPr>
        <p:spPr>
          <a:xfrm>
            <a:off x="8639836" y="4439860"/>
            <a:ext cx="1301890" cy="15799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8" name="Rectangle 127">
            <a:extLst>
              <a:ext uri="{FF2B5EF4-FFF2-40B4-BE49-F238E27FC236}">
                <a16:creationId xmlns:a16="http://schemas.microsoft.com/office/drawing/2014/main" id="{0CBCA287-EDC2-4588-B963-273E2FE05A4F}"/>
              </a:ext>
            </a:extLst>
          </p:cNvPr>
          <p:cNvSpPr/>
          <p:nvPr/>
        </p:nvSpPr>
        <p:spPr>
          <a:xfrm>
            <a:off x="8717750" y="4679144"/>
            <a:ext cx="534460" cy="368362"/>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29" name="Rectangle 128">
            <a:extLst>
              <a:ext uri="{FF2B5EF4-FFF2-40B4-BE49-F238E27FC236}">
                <a16:creationId xmlns:a16="http://schemas.microsoft.com/office/drawing/2014/main" id="{E4161F05-A881-4A07-830F-1A1D6DBAC4B4}"/>
              </a:ext>
            </a:extLst>
          </p:cNvPr>
          <p:cNvSpPr/>
          <p:nvPr/>
        </p:nvSpPr>
        <p:spPr>
          <a:xfrm>
            <a:off x="9300371" y="4683626"/>
            <a:ext cx="534460" cy="368362"/>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30" name="Rectangle 129">
            <a:extLst>
              <a:ext uri="{FF2B5EF4-FFF2-40B4-BE49-F238E27FC236}">
                <a16:creationId xmlns:a16="http://schemas.microsoft.com/office/drawing/2014/main" id="{2232743A-9DB5-4E76-BDDD-203EAD16C0AB}"/>
              </a:ext>
            </a:extLst>
          </p:cNvPr>
          <p:cNvSpPr/>
          <p:nvPr/>
        </p:nvSpPr>
        <p:spPr>
          <a:xfrm>
            <a:off x="9329352" y="5405208"/>
            <a:ext cx="534460" cy="368362"/>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31" name="Rectangle 130">
            <a:extLst>
              <a:ext uri="{FF2B5EF4-FFF2-40B4-BE49-F238E27FC236}">
                <a16:creationId xmlns:a16="http://schemas.microsoft.com/office/drawing/2014/main" id="{50EF6588-2FE9-45FA-9FBC-55775C803CCE}"/>
              </a:ext>
            </a:extLst>
          </p:cNvPr>
          <p:cNvSpPr/>
          <p:nvPr/>
        </p:nvSpPr>
        <p:spPr>
          <a:xfrm>
            <a:off x="8717750" y="5412123"/>
            <a:ext cx="534460" cy="368362"/>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42" name="Rectangle 141">
            <a:extLst>
              <a:ext uri="{FF2B5EF4-FFF2-40B4-BE49-F238E27FC236}">
                <a16:creationId xmlns:a16="http://schemas.microsoft.com/office/drawing/2014/main" id="{3450AD13-B023-4628-AA32-0E885B7C2919}"/>
              </a:ext>
            </a:extLst>
          </p:cNvPr>
          <p:cNvSpPr/>
          <p:nvPr/>
        </p:nvSpPr>
        <p:spPr>
          <a:xfrm>
            <a:off x="7111435" y="2486646"/>
            <a:ext cx="1301890" cy="15799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3" name="Rectangle 142">
            <a:extLst>
              <a:ext uri="{FF2B5EF4-FFF2-40B4-BE49-F238E27FC236}">
                <a16:creationId xmlns:a16="http://schemas.microsoft.com/office/drawing/2014/main" id="{747BAC27-2ADC-4E54-8B10-1BA5840BAC22}"/>
              </a:ext>
            </a:extLst>
          </p:cNvPr>
          <p:cNvSpPr/>
          <p:nvPr/>
        </p:nvSpPr>
        <p:spPr>
          <a:xfrm>
            <a:off x="7189349" y="2725930"/>
            <a:ext cx="534460" cy="368362"/>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44" name="Rectangle 143">
            <a:extLst>
              <a:ext uri="{FF2B5EF4-FFF2-40B4-BE49-F238E27FC236}">
                <a16:creationId xmlns:a16="http://schemas.microsoft.com/office/drawing/2014/main" id="{13DA706C-1F95-424A-B75F-6A0D5DB288C9}"/>
              </a:ext>
            </a:extLst>
          </p:cNvPr>
          <p:cNvSpPr/>
          <p:nvPr/>
        </p:nvSpPr>
        <p:spPr>
          <a:xfrm>
            <a:off x="7771970" y="2730412"/>
            <a:ext cx="534460" cy="368362"/>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45" name="Rectangle 144">
            <a:extLst>
              <a:ext uri="{FF2B5EF4-FFF2-40B4-BE49-F238E27FC236}">
                <a16:creationId xmlns:a16="http://schemas.microsoft.com/office/drawing/2014/main" id="{38B057B2-2383-4DFF-A9A2-7B4863ACE775}"/>
              </a:ext>
            </a:extLst>
          </p:cNvPr>
          <p:cNvSpPr/>
          <p:nvPr/>
        </p:nvSpPr>
        <p:spPr>
          <a:xfrm>
            <a:off x="7800951" y="3451994"/>
            <a:ext cx="534460" cy="368362"/>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46" name="Rectangle 145">
            <a:extLst>
              <a:ext uri="{FF2B5EF4-FFF2-40B4-BE49-F238E27FC236}">
                <a16:creationId xmlns:a16="http://schemas.microsoft.com/office/drawing/2014/main" id="{40BFFC23-16AF-4382-B2E1-B031BB515920}"/>
              </a:ext>
            </a:extLst>
          </p:cNvPr>
          <p:cNvSpPr/>
          <p:nvPr/>
        </p:nvSpPr>
        <p:spPr>
          <a:xfrm>
            <a:off x="7189349" y="3458909"/>
            <a:ext cx="534460" cy="368362"/>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33" name="Rectangle 132">
            <a:extLst>
              <a:ext uri="{FF2B5EF4-FFF2-40B4-BE49-F238E27FC236}">
                <a16:creationId xmlns:a16="http://schemas.microsoft.com/office/drawing/2014/main" id="{0F2539F7-678D-4211-836C-492FD8152236}"/>
              </a:ext>
            </a:extLst>
          </p:cNvPr>
          <p:cNvSpPr/>
          <p:nvPr/>
        </p:nvSpPr>
        <p:spPr>
          <a:xfrm>
            <a:off x="8639836" y="2486646"/>
            <a:ext cx="1301890" cy="15799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4" name="Rectangle 133">
            <a:extLst>
              <a:ext uri="{FF2B5EF4-FFF2-40B4-BE49-F238E27FC236}">
                <a16:creationId xmlns:a16="http://schemas.microsoft.com/office/drawing/2014/main" id="{85DF3DA8-57A1-4E66-ACA9-18F830904A85}"/>
              </a:ext>
            </a:extLst>
          </p:cNvPr>
          <p:cNvSpPr/>
          <p:nvPr/>
        </p:nvSpPr>
        <p:spPr>
          <a:xfrm>
            <a:off x="8717750" y="2725930"/>
            <a:ext cx="534460" cy="368362"/>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35" name="Rectangle 134">
            <a:extLst>
              <a:ext uri="{FF2B5EF4-FFF2-40B4-BE49-F238E27FC236}">
                <a16:creationId xmlns:a16="http://schemas.microsoft.com/office/drawing/2014/main" id="{FDD44F02-1327-411E-ACA7-B7912B3C7F76}"/>
              </a:ext>
            </a:extLst>
          </p:cNvPr>
          <p:cNvSpPr/>
          <p:nvPr/>
        </p:nvSpPr>
        <p:spPr>
          <a:xfrm>
            <a:off x="9300371" y="2730412"/>
            <a:ext cx="534460" cy="368362"/>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36" name="Rectangle 135">
            <a:extLst>
              <a:ext uri="{FF2B5EF4-FFF2-40B4-BE49-F238E27FC236}">
                <a16:creationId xmlns:a16="http://schemas.microsoft.com/office/drawing/2014/main" id="{70128761-D893-49E0-BBBE-0B88B3CC8319}"/>
              </a:ext>
            </a:extLst>
          </p:cNvPr>
          <p:cNvSpPr/>
          <p:nvPr/>
        </p:nvSpPr>
        <p:spPr>
          <a:xfrm>
            <a:off x="9329352" y="3451994"/>
            <a:ext cx="534460" cy="368362"/>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37" name="Rectangle 136">
            <a:extLst>
              <a:ext uri="{FF2B5EF4-FFF2-40B4-BE49-F238E27FC236}">
                <a16:creationId xmlns:a16="http://schemas.microsoft.com/office/drawing/2014/main" id="{59E92AA4-C818-48FD-99FE-89D5E9DE8C2E}"/>
              </a:ext>
            </a:extLst>
          </p:cNvPr>
          <p:cNvSpPr/>
          <p:nvPr/>
        </p:nvSpPr>
        <p:spPr>
          <a:xfrm>
            <a:off x="8717750" y="3458909"/>
            <a:ext cx="534460" cy="368362"/>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pic>
        <p:nvPicPr>
          <p:cNvPr id="138" name="Picture 137">
            <a:extLst>
              <a:ext uri="{FF2B5EF4-FFF2-40B4-BE49-F238E27FC236}">
                <a16:creationId xmlns:a16="http://schemas.microsoft.com/office/drawing/2014/main" id="{DEAA4A6C-5E25-46FC-B52D-86B3864CC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435" y="1681596"/>
            <a:ext cx="636675" cy="619730"/>
          </a:xfrm>
          <a:prstGeom prst="rect">
            <a:avLst/>
          </a:prstGeom>
        </p:spPr>
      </p:pic>
      <p:sp>
        <p:nvSpPr>
          <p:cNvPr id="139" name="Rounded Rectangle 6">
            <a:extLst>
              <a:ext uri="{FF2B5EF4-FFF2-40B4-BE49-F238E27FC236}">
                <a16:creationId xmlns:a16="http://schemas.microsoft.com/office/drawing/2014/main" id="{8855D791-D773-4C36-BC08-D50E4977B2D3}"/>
              </a:ext>
            </a:extLst>
          </p:cNvPr>
          <p:cNvSpPr/>
          <p:nvPr/>
        </p:nvSpPr>
        <p:spPr>
          <a:xfrm>
            <a:off x="7020460" y="2599792"/>
            <a:ext cx="3012238" cy="624205"/>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0" name="Rounded Rectangle 114">
            <a:extLst>
              <a:ext uri="{FF2B5EF4-FFF2-40B4-BE49-F238E27FC236}">
                <a16:creationId xmlns:a16="http://schemas.microsoft.com/office/drawing/2014/main" id="{51431F11-9A80-47CC-B8FC-2017047079ED}"/>
              </a:ext>
            </a:extLst>
          </p:cNvPr>
          <p:cNvSpPr/>
          <p:nvPr/>
        </p:nvSpPr>
        <p:spPr>
          <a:xfrm>
            <a:off x="7018034" y="3304353"/>
            <a:ext cx="3017092" cy="1908418"/>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1" name="Rounded Rectangle 115">
            <a:extLst>
              <a:ext uri="{FF2B5EF4-FFF2-40B4-BE49-F238E27FC236}">
                <a16:creationId xmlns:a16="http://schemas.microsoft.com/office/drawing/2014/main" id="{E9791B6A-CFC9-4014-8504-A48046DDD5E1}"/>
              </a:ext>
            </a:extLst>
          </p:cNvPr>
          <p:cNvSpPr/>
          <p:nvPr/>
        </p:nvSpPr>
        <p:spPr>
          <a:xfrm>
            <a:off x="7018034" y="5288133"/>
            <a:ext cx="3017092" cy="62170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59636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3CC4B-6AF5-C44B-951A-076E29E8BA3B}"/>
              </a:ext>
            </a:extLst>
          </p:cNvPr>
          <p:cNvSpPr>
            <a:spLocks noGrp="1"/>
          </p:cNvSpPr>
          <p:nvPr>
            <p:ph type="title"/>
          </p:nvPr>
        </p:nvSpPr>
        <p:spPr/>
        <p:txBody>
          <a:bodyPr/>
          <a:lstStyle/>
          <a:p>
            <a:r>
              <a:rPr lang="en-US" dirty="0"/>
              <a:t>Safe Isolation Considerations</a:t>
            </a:r>
          </a:p>
        </p:txBody>
      </p:sp>
      <p:sp>
        <p:nvSpPr>
          <p:cNvPr id="10" name="Rectangle 9">
            <a:extLst>
              <a:ext uri="{FF2B5EF4-FFF2-40B4-BE49-F238E27FC236}">
                <a16:creationId xmlns:a16="http://schemas.microsoft.com/office/drawing/2014/main" id="{54C8C859-7349-9D40-9967-736EC40650D3}"/>
              </a:ext>
            </a:extLst>
          </p:cNvPr>
          <p:cNvSpPr/>
          <p:nvPr/>
        </p:nvSpPr>
        <p:spPr>
          <a:xfrm>
            <a:off x="3324361" y="1690936"/>
            <a:ext cx="2458645" cy="2137415"/>
          </a:xfrm>
          <a:prstGeom prst="rect">
            <a:avLst/>
          </a:prstGeom>
          <a:solidFill>
            <a:srgbClr val="1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Scheduling</a:t>
            </a:r>
          </a:p>
        </p:txBody>
      </p:sp>
      <p:sp>
        <p:nvSpPr>
          <p:cNvPr id="11" name="Rectangle 10">
            <a:extLst>
              <a:ext uri="{FF2B5EF4-FFF2-40B4-BE49-F238E27FC236}">
                <a16:creationId xmlns:a16="http://schemas.microsoft.com/office/drawing/2014/main" id="{8C7B821C-D29B-CA44-B203-926C985C8DA4}"/>
              </a:ext>
            </a:extLst>
          </p:cNvPr>
          <p:cNvSpPr/>
          <p:nvPr/>
        </p:nvSpPr>
        <p:spPr>
          <a:xfrm>
            <a:off x="5877731" y="3945723"/>
            <a:ext cx="2458645" cy="213741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Containers</a:t>
            </a:r>
          </a:p>
        </p:txBody>
      </p:sp>
      <p:sp>
        <p:nvSpPr>
          <p:cNvPr id="12" name="Rectangle 11">
            <a:extLst>
              <a:ext uri="{FF2B5EF4-FFF2-40B4-BE49-F238E27FC236}">
                <a16:creationId xmlns:a16="http://schemas.microsoft.com/office/drawing/2014/main" id="{EA97A2F9-A51E-CE4C-95BA-FB40A36C2ADD}"/>
              </a:ext>
            </a:extLst>
          </p:cNvPr>
          <p:cNvSpPr/>
          <p:nvPr/>
        </p:nvSpPr>
        <p:spPr>
          <a:xfrm>
            <a:off x="3324361" y="3945724"/>
            <a:ext cx="2458645" cy="213741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Networking</a:t>
            </a:r>
          </a:p>
        </p:txBody>
      </p:sp>
      <p:sp>
        <p:nvSpPr>
          <p:cNvPr id="13" name="Rectangle 12">
            <a:extLst>
              <a:ext uri="{FF2B5EF4-FFF2-40B4-BE49-F238E27FC236}">
                <a16:creationId xmlns:a16="http://schemas.microsoft.com/office/drawing/2014/main" id="{FD240869-0E6C-0E4A-B7D9-131E0D86642A}"/>
              </a:ext>
            </a:extLst>
          </p:cNvPr>
          <p:cNvSpPr/>
          <p:nvPr/>
        </p:nvSpPr>
        <p:spPr>
          <a:xfrm>
            <a:off x="5877731" y="1690936"/>
            <a:ext cx="2458645" cy="2137415"/>
          </a:xfrm>
          <a:prstGeom prst="rect">
            <a:avLst/>
          </a:prstGeom>
          <a:solidFill>
            <a:srgbClr val="0078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Authentication and Authorization</a:t>
            </a:r>
          </a:p>
        </p:txBody>
      </p:sp>
      <p:sp>
        <p:nvSpPr>
          <p:cNvPr id="17" name="TextBox 16">
            <a:extLst>
              <a:ext uri="{FF2B5EF4-FFF2-40B4-BE49-F238E27FC236}">
                <a16:creationId xmlns:a16="http://schemas.microsoft.com/office/drawing/2014/main" id="{C936E01B-79AE-2546-9376-5F1E16362CD4}"/>
              </a:ext>
            </a:extLst>
          </p:cNvPr>
          <p:cNvSpPr txBox="1"/>
          <p:nvPr/>
        </p:nvSpPr>
        <p:spPr>
          <a:xfrm>
            <a:off x="402404" y="1690935"/>
            <a:ext cx="2699568" cy="175432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Resource Quotas.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Taints and Tolerations.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Node Affinity, Pod Affinity and Anti-Affinity.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Pod Disruption Budget.</a:t>
            </a:r>
            <a:br>
              <a:rPr kumimoji="0" lang="en-US" sz="1800" b="0" i="0" u="none" strike="noStrike" kern="1200" cap="none" spc="0" normalizeH="0" baseline="0" noProof="0" dirty="0">
                <a:ln>
                  <a:noFill/>
                </a:ln>
                <a:solidFill>
                  <a:srgbClr val="3C3C41"/>
                </a:solidFill>
                <a:effectLst/>
                <a:uLnTx/>
                <a:uFillTx/>
                <a:latin typeface="Segoe UI"/>
                <a:ea typeface="+mn-ea"/>
                <a:cs typeface="+mn-cs"/>
              </a:rPr>
            </a:br>
            <a:r>
              <a:rPr kumimoji="0" lang="en-US" sz="1800" b="0" i="0" u="none" strike="noStrike" kern="1200" cap="none" spc="0" normalizeH="0" baseline="0" noProof="0" dirty="0">
                <a:ln>
                  <a:noFill/>
                </a:ln>
                <a:solidFill>
                  <a:srgbClr val="3C3C41"/>
                </a:solidFill>
                <a:effectLst/>
                <a:uLnTx/>
                <a:uFillTx/>
                <a:latin typeface="Segoe UI"/>
                <a:ea typeface="+mn-ea"/>
                <a:cs typeface="+mn-cs"/>
              </a:rPr>
              <a:t>…</a:t>
            </a:r>
          </a:p>
        </p:txBody>
      </p:sp>
      <p:sp>
        <p:nvSpPr>
          <p:cNvPr id="18" name="TextBox 17">
            <a:extLst>
              <a:ext uri="{FF2B5EF4-FFF2-40B4-BE49-F238E27FC236}">
                <a16:creationId xmlns:a16="http://schemas.microsoft.com/office/drawing/2014/main" id="{51CC5B2A-8B4E-0248-BA1D-9344371B6F6D}"/>
              </a:ext>
            </a:extLst>
          </p:cNvPr>
          <p:cNvSpPr txBox="1"/>
          <p:nvPr/>
        </p:nvSpPr>
        <p:spPr>
          <a:xfrm>
            <a:off x="402404" y="3945722"/>
            <a:ext cx="2372160" cy="15046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Network Policies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96247209-F496-3548-9C0B-DC6DDC7C268A}"/>
              </a:ext>
            </a:extLst>
          </p:cNvPr>
          <p:cNvSpPr txBox="1"/>
          <p:nvPr/>
        </p:nvSpPr>
        <p:spPr>
          <a:xfrm>
            <a:off x="8653487" y="1679066"/>
            <a:ext cx="2699568" cy="175227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RBAC with AAD.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Pod Identity.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Encrypting Secrets.</a:t>
            </a:r>
            <a:br>
              <a:rPr kumimoji="0" lang="en-US" sz="1800" b="0" i="0" u="none" strike="noStrike" kern="1200" cap="none" spc="0" normalizeH="0" baseline="0" noProof="0" dirty="0">
                <a:ln>
                  <a:noFill/>
                </a:ln>
                <a:solidFill>
                  <a:srgbClr val="3C3C41"/>
                </a:solidFill>
                <a:effectLst/>
                <a:uLnTx/>
                <a:uFillTx/>
                <a:latin typeface="Segoe UI"/>
                <a:ea typeface="+mn-ea"/>
                <a:cs typeface="+mn-cs"/>
              </a:rPr>
            </a:br>
            <a:r>
              <a:rPr kumimoji="0" lang="en-US" sz="1800" b="0" i="0" u="none" strike="noStrike" kern="1200" cap="none" spc="0" normalizeH="0" baseline="0" noProof="0" dirty="0">
                <a:ln>
                  <a:noFill/>
                </a:ln>
                <a:solidFill>
                  <a:srgbClr val="3C3C41"/>
                </a:solidFill>
                <a:effectLst/>
                <a:uLnTx/>
                <a:uFillTx/>
                <a:latin typeface="Segoe UI"/>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417D1B7D-4A54-5D4E-B5F1-5B94B122768E}"/>
              </a:ext>
            </a:extLst>
          </p:cNvPr>
          <p:cNvSpPr txBox="1"/>
          <p:nvPr/>
        </p:nvSpPr>
        <p:spPr>
          <a:xfrm>
            <a:off x="8653487" y="3968300"/>
            <a:ext cx="2950492" cy="147732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Scan images and runtime.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Leverage Linux Capabilities.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Pod security policy.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Pod security context.</a:t>
            </a:r>
            <a:br>
              <a:rPr kumimoji="0" lang="en-US" sz="1800" b="0" i="0" u="none" strike="noStrike" kern="1200" cap="none" spc="0" normalizeH="0" baseline="0" noProof="0" dirty="0">
                <a:ln>
                  <a:noFill/>
                </a:ln>
                <a:solidFill>
                  <a:srgbClr val="3C3C41"/>
                </a:solidFill>
                <a:effectLst/>
                <a:uLnTx/>
                <a:uFillTx/>
                <a:latin typeface="Segoe UI"/>
                <a:ea typeface="+mn-ea"/>
                <a:cs typeface="+mn-cs"/>
              </a:rPr>
            </a:br>
            <a:r>
              <a:rPr kumimoji="0" lang="en-US" sz="1800" b="0" i="0" u="none" strike="noStrike" kern="1200" cap="none" spc="0" normalizeH="0" baseline="0" noProof="0" dirty="0">
                <a:ln>
                  <a:noFill/>
                </a:ln>
                <a:solidFill>
                  <a:srgbClr val="3C3C41"/>
                </a:solidFill>
                <a:effectLst/>
                <a:uLnTx/>
                <a:uFillTx/>
                <a:latin typeface="Segoe UI"/>
                <a:ea typeface="+mn-ea"/>
                <a:cs typeface="+mn-cs"/>
              </a:rPr>
              <a:t>….</a:t>
            </a:r>
          </a:p>
        </p:txBody>
      </p:sp>
    </p:spTree>
    <p:extLst>
      <p:ext uri="{BB962C8B-B14F-4D97-AF65-F5344CB8AC3E}">
        <p14:creationId xmlns:p14="http://schemas.microsoft.com/office/powerpoint/2010/main" val="264687234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3.2|19.9|14.1|55.1|10.5|28.3"/>
</p:tagLst>
</file>

<file path=ppt/tags/tag2.xml><?xml version="1.0" encoding="utf-8"?>
<p:tagLst xmlns:a="http://schemas.openxmlformats.org/drawingml/2006/main" xmlns:r="http://schemas.openxmlformats.org/officeDocument/2006/relationships" xmlns:p="http://schemas.openxmlformats.org/presentationml/2006/main">
  <p:tag name="TIMING" val="|0.6|1.2|0.5|0.5"/>
</p:tagLst>
</file>

<file path=ppt/tags/tag3.xml><?xml version="1.0" encoding="utf-8"?>
<p:tagLst xmlns:a="http://schemas.openxmlformats.org/drawingml/2006/main" xmlns:r="http://schemas.openxmlformats.org/officeDocument/2006/relationships" xmlns:p="http://schemas.openxmlformats.org/presentationml/2006/main">
  <p:tag name="TIMING" val="|0.6|1.2|0.5|0.5"/>
</p:tagLst>
</file>

<file path=ppt/theme/theme1.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5.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10.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11.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12.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13.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14.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15.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16.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17.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18.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19.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2.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20.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21.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3.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4.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5.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6.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7.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8.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9.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docProps/app.xml><?xml version="1.0" encoding="utf-8"?>
<Properties xmlns="http://schemas.openxmlformats.org/officeDocument/2006/extended-properties" xmlns:vt="http://schemas.openxmlformats.org/officeDocument/2006/docPropsVTypes">
  <TotalTime>4832</TotalTime>
  <Words>3241</Words>
  <Application>Microsoft Macintosh PowerPoint</Application>
  <PresentationFormat>Widescreen</PresentationFormat>
  <Paragraphs>579</Paragraphs>
  <Slides>40</Slides>
  <Notes>34</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40</vt:i4>
      </vt:variant>
    </vt:vector>
  </HeadingPairs>
  <TitlesOfParts>
    <vt:vector size="56" baseType="lpstr">
      <vt:lpstr>Arial</vt:lpstr>
      <vt:lpstr>Calibri</vt:lpstr>
      <vt:lpstr>Calibri Light</vt:lpstr>
      <vt:lpstr>Consolas</vt:lpstr>
      <vt:lpstr>Segoe UI</vt:lpstr>
      <vt:lpstr>Segoe UI Body</vt:lpstr>
      <vt:lpstr>Segoe UI Light</vt:lpstr>
      <vt:lpstr>Segoe UI Semibold</vt:lpstr>
      <vt:lpstr>Segoe UI Semilight</vt:lpstr>
      <vt:lpstr>Wingdings</vt:lpstr>
      <vt:lpstr>9-51052_Microsoft_Ready_Template_Light</vt:lpstr>
      <vt:lpstr>1_Office Theme</vt:lpstr>
      <vt:lpstr>1_Dynamics 365</vt:lpstr>
      <vt:lpstr>9-51027_Microsoft_Ready_Template</vt:lpstr>
      <vt:lpstr>C+E Azure 2018</vt:lpstr>
      <vt:lpstr>2_Dynamics 365</vt:lpstr>
      <vt:lpstr>Tenancy Patterns and High Avaialbity Best Practices in Azure Kubernetes Service</vt:lpstr>
      <vt:lpstr>PowerPoint Presentation</vt:lpstr>
      <vt:lpstr>Multi-Tenancy In Kubernetes</vt:lpstr>
      <vt:lpstr>What is a Tenant</vt:lpstr>
      <vt:lpstr>Tenancy Models</vt:lpstr>
      <vt:lpstr>What’s Multi-Tenancy?</vt:lpstr>
      <vt:lpstr>Dedicated Tenancy (Physical Isolation)</vt:lpstr>
      <vt:lpstr>Multi-Tenancy (Logical Isolation)</vt:lpstr>
      <vt:lpstr>Safe Isolation Considerations</vt:lpstr>
      <vt:lpstr>Dedicated Tenancy vs. Multi Tenancy</vt:lpstr>
      <vt:lpstr>Important Notes</vt:lpstr>
      <vt:lpstr>Mutli-Tenancy Models</vt:lpstr>
      <vt:lpstr>Demo</vt:lpstr>
      <vt:lpstr>Tenancy Summary </vt:lpstr>
      <vt:lpstr>High Availability Best Practices</vt:lpstr>
      <vt:lpstr>PowerPoint Presentation</vt:lpstr>
      <vt:lpstr>AKS Availability (Control Plane/Masters)</vt:lpstr>
      <vt:lpstr>AKS Availability (Kubernetes Nodes)</vt:lpstr>
      <vt:lpstr>Our Application</vt:lpstr>
      <vt:lpstr>Availability Considerations</vt:lpstr>
      <vt:lpstr>Cluster Nodes Availability Options </vt:lpstr>
      <vt:lpstr>Backup and Restore</vt:lpstr>
      <vt:lpstr>Restore State</vt:lpstr>
      <vt:lpstr>Demo</vt:lpstr>
      <vt:lpstr>Availability Zones</vt:lpstr>
      <vt:lpstr>PowerPoint Presentation</vt:lpstr>
      <vt:lpstr>Our Application – with AZs</vt:lpstr>
      <vt:lpstr>Demo</vt:lpstr>
      <vt:lpstr>Multiple Clusters / Multiple Regions</vt:lpstr>
      <vt:lpstr>Multiple Clusters - Same Region (less popular)</vt:lpstr>
      <vt:lpstr>Multiple Clusters - Cross Region – One Master - Hot</vt:lpstr>
      <vt:lpstr>Multiple Clusters - Cross Region – Cold/Scaled Down</vt:lpstr>
      <vt:lpstr>Multiple Clusters - Cross Region – Cosmos Multiple Masters</vt:lpstr>
      <vt:lpstr>Multi-Region AKS Cluster https://github.com/mohmdnofal/aks-best-practices/tree/master/ha_cm/multi_region_cosmos</vt:lpstr>
      <vt:lpstr>SLA and the 9’s of Availability </vt:lpstr>
      <vt:lpstr>Takeaways</vt:lpstr>
      <vt:lpstr>Resources</vt:lpstr>
      <vt:lpstr>PowerPoint Presentation</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Multi-Tenancy In Kubernetes</dc:title>
  <dc:creator>Mohammad Nofal</dc:creator>
  <cp:lastModifiedBy>Mohammad Nofal</cp:lastModifiedBy>
  <cp:revision>10</cp:revision>
  <dcterms:created xsi:type="dcterms:W3CDTF">2019-09-13T19:29:55Z</dcterms:created>
  <dcterms:modified xsi:type="dcterms:W3CDTF">2020-04-15T14:50:51Z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2019-09-13T19:29:56Z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1444dc0d-f282-42fe-86b3-0000173d0807</vt:lpwstr>
  </property>
  <property fmtid="{D5CDD505-2E9C-101B-9397-08002B2CF9AE}" pid="8" name="MSIP_Label_f42aa342-8706-4288-bd11-ebb85995028c_ContentBits">
    <vt:lpwstr>0</vt:lpwstr>
  </property>
</Properties>
</file>